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74" r:id="rId3"/>
    <p:sldId id="298" r:id="rId4"/>
    <p:sldId id="297" r:id="rId5"/>
    <p:sldId id="296" r:id="rId6"/>
    <p:sldId id="275" r:id="rId7"/>
    <p:sldId id="276" r:id="rId8"/>
    <p:sldId id="277" r:id="rId9"/>
    <p:sldId id="278" r:id="rId10"/>
    <p:sldId id="294" r:id="rId11"/>
    <p:sldId id="295" r:id="rId12"/>
    <p:sldId id="299" r:id="rId13"/>
    <p:sldId id="300" r:id="rId14"/>
    <p:sldId id="301" r:id="rId15"/>
    <p:sldId id="302" r:id="rId16"/>
    <p:sldId id="303" r:id="rId17"/>
  </p:sldIdLst>
  <p:sldSz cx="12192000" cy="6858000"/>
  <p:notesSz cx="6858000" cy="9144000"/>
  <p:embeddedFontLs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DIN Pro Regular" panose="020B0504020101020102" charset="0"/>
      <p:regular r:id="rId22"/>
    </p:embeddedFont>
    <p:embeddedFont>
      <p:font typeface="DIN Pro Bold" panose="020B0604020202020204" charset="0"/>
      <p:bold r:id="rId23"/>
    </p:embeddedFont>
    <p:embeddedFont>
      <p:font typeface="DIN Pro Light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DIN Pro Black" panose="020B0604020202020204" charset="0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mailto:ipse@ipse.gov.co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123"/>
          <a:stretch>
            <a:fillRect/>
          </a:stretch>
        </p:blipFill>
        <p:spPr>
          <a:xfrm>
            <a:off x="4430888" y="0"/>
            <a:ext cx="7761113" cy="6858000"/>
          </a:xfrm>
          <a:custGeom>
            <a:avLst/>
            <a:gdLst>
              <a:gd name="connsiteX0" fmla="*/ 4327012 w 7761113"/>
              <a:gd name="connsiteY0" fmla="*/ 0 h 6858000"/>
              <a:gd name="connsiteX1" fmla="*/ 7761113 w 7761113"/>
              <a:gd name="connsiteY1" fmla="*/ 0 h 6858000"/>
              <a:gd name="connsiteX2" fmla="*/ 7761113 w 7761113"/>
              <a:gd name="connsiteY2" fmla="*/ 6858000 h 6858000"/>
              <a:gd name="connsiteX3" fmla="*/ 0 w 7761113"/>
              <a:gd name="connsiteY3" fmla="*/ 6858000 h 6858000"/>
              <a:gd name="connsiteX4" fmla="*/ 2457700 w 7761113"/>
              <a:gd name="connsiteY4" fmla="*/ 3283156 h 6858000"/>
              <a:gd name="connsiteX5" fmla="*/ 1410845 w 7761113"/>
              <a:gd name="connsiteY5" fmla="*/ 32831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3" h="6858000">
                <a:moveTo>
                  <a:pt x="4327012" y="0"/>
                </a:moveTo>
                <a:lnTo>
                  <a:pt x="7761113" y="0"/>
                </a:lnTo>
                <a:lnTo>
                  <a:pt x="7761113" y="6858000"/>
                </a:lnTo>
                <a:lnTo>
                  <a:pt x="0" y="6858000"/>
                </a:lnTo>
                <a:lnTo>
                  <a:pt x="2457700" y="3283156"/>
                </a:lnTo>
                <a:lnTo>
                  <a:pt x="1410845" y="3283189"/>
                </a:lnTo>
                <a:close/>
              </a:path>
            </a:pathLst>
          </a:custGeom>
        </p:spPr>
      </p:pic>
      <p:sp>
        <p:nvSpPr>
          <p:cNvPr id="8" name="Forma libre 7"/>
          <p:cNvSpPr/>
          <p:nvPr userDrawn="1"/>
        </p:nvSpPr>
        <p:spPr>
          <a:xfrm>
            <a:off x="4430889" y="4654"/>
            <a:ext cx="7761112" cy="6853346"/>
          </a:xfrm>
          <a:custGeom>
            <a:avLst/>
            <a:gdLst>
              <a:gd name="connsiteX0" fmla="*/ 4333550 w 7761112"/>
              <a:gd name="connsiteY0" fmla="*/ 0 h 6853346"/>
              <a:gd name="connsiteX1" fmla="*/ 7761112 w 7761112"/>
              <a:gd name="connsiteY1" fmla="*/ 1101 h 6853346"/>
              <a:gd name="connsiteX2" fmla="*/ 7761112 w 7761112"/>
              <a:gd name="connsiteY2" fmla="*/ 6853346 h 6853346"/>
              <a:gd name="connsiteX3" fmla="*/ 0 w 7761112"/>
              <a:gd name="connsiteY3" fmla="*/ 6853346 h 6853346"/>
              <a:gd name="connsiteX4" fmla="*/ 2455529 w 7761112"/>
              <a:gd name="connsiteY4" fmla="*/ 3286999 h 6853346"/>
              <a:gd name="connsiteX5" fmla="*/ 1409600 w 7761112"/>
              <a:gd name="connsiteY5" fmla="*/ 3287031 h 68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2" h="6853346">
                <a:moveTo>
                  <a:pt x="4333550" y="0"/>
                </a:moveTo>
                <a:lnTo>
                  <a:pt x="7761112" y="1101"/>
                </a:lnTo>
                <a:lnTo>
                  <a:pt x="7761112" y="6853346"/>
                </a:lnTo>
                <a:lnTo>
                  <a:pt x="0" y="6853346"/>
                </a:lnTo>
                <a:lnTo>
                  <a:pt x="2455529" y="3286999"/>
                </a:lnTo>
                <a:lnTo>
                  <a:pt x="1409600" y="3287031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pSp>
        <p:nvGrpSpPr>
          <p:cNvPr id="11" name="Grupo 10"/>
          <p:cNvGrpSpPr/>
          <p:nvPr userDrawn="1"/>
        </p:nvGrpSpPr>
        <p:grpSpPr>
          <a:xfrm flipV="1">
            <a:off x="-8092" y="6788975"/>
            <a:ext cx="12192000" cy="72640"/>
            <a:chOff x="0" y="5551713"/>
            <a:chExt cx="10842172" cy="1306287"/>
          </a:xfrm>
        </p:grpSpPr>
        <p:sp>
          <p:nvSpPr>
            <p:cNvPr id="12" name="Rectángulo 11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ítulo 17"/>
          <p:cNvSpPr>
            <a:spLocks noGrp="1"/>
          </p:cNvSpPr>
          <p:nvPr>
            <p:ph type="title"/>
          </p:nvPr>
        </p:nvSpPr>
        <p:spPr>
          <a:xfrm>
            <a:off x="610652" y="2101111"/>
            <a:ext cx="3600779" cy="2361162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16" name="Grupo 15"/>
          <p:cNvGrpSpPr/>
          <p:nvPr userDrawn="1"/>
        </p:nvGrpSpPr>
        <p:grpSpPr>
          <a:xfrm>
            <a:off x="7469746" y="3730910"/>
            <a:ext cx="3549495" cy="2295885"/>
            <a:chOff x="908050" y="0"/>
            <a:chExt cx="16092563" cy="10408991"/>
          </a:xfrm>
        </p:grpSpPr>
        <p:grpSp>
          <p:nvGrpSpPr>
            <p:cNvPr id="17" name="object 2"/>
            <p:cNvGrpSpPr/>
            <p:nvPr/>
          </p:nvGrpSpPr>
          <p:grpSpPr>
            <a:xfrm>
              <a:off x="908050" y="0"/>
              <a:ext cx="9119361" cy="10408991"/>
              <a:chOff x="1706754" y="313790"/>
              <a:chExt cx="9119361" cy="10408991"/>
            </a:xfrm>
          </p:grpSpPr>
          <p:pic>
            <p:nvPicPr>
              <p:cNvPr id="39" name="object 3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7347" y="325634"/>
                <a:ext cx="2722084" cy="4401426"/>
              </a:xfrm>
              <a:prstGeom prst="rect">
                <a:avLst/>
              </a:prstGeom>
            </p:spPr>
          </p:pic>
          <p:sp>
            <p:nvSpPr>
              <p:cNvPr id="40" name="object 4"/>
              <p:cNvSpPr/>
              <p:nvPr/>
            </p:nvSpPr>
            <p:spPr>
              <a:xfrm>
                <a:off x="2701953" y="313790"/>
                <a:ext cx="4199890" cy="4730750"/>
              </a:xfrm>
              <a:custGeom>
                <a:avLst/>
                <a:gdLst/>
                <a:ahLst/>
                <a:cxnLst/>
                <a:rect l="l" t="t" r="r" b="b"/>
                <a:pathLst>
                  <a:path w="4199890" h="4730750">
                    <a:moveTo>
                      <a:pt x="4199547" y="0"/>
                    </a:moveTo>
                    <a:lnTo>
                      <a:pt x="0" y="4730515"/>
                    </a:lnTo>
                    <a:lnTo>
                      <a:pt x="726773" y="4730515"/>
                    </a:lnTo>
                    <a:lnTo>
                      <a:pt x="1481892" y="4337993"/>
                    </a:lnTo>
                    <a:lnTo>
                      <a:pt x="1484478" y="4334224"/>
                    </a:lnTo>
                    <a:lnTo>
                      <a:pt x="881659" y="4334224"/>
                    </a:lnTo>
                    <a:lnTo>
                      <a:pt x="3503181" y="1381256"/>
                    </a:lnTo>
                    <a:lnTo>
                      <a:pt x="4197107" y="11821"/>
                    </a:lnTo>
                    <a:lnTo>
                      <a:pt x="4199547" y="0"/>
                    </a:lnTo>
                    <a:close/>
                  </a:path>
                </a:pathLst>
              </a:custGeom>
              <a:solidFill>
                <a:srgbClr val="FCC10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1" name="object 5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9737" y="4324559"/>
                <a:ext cx="1045706" cy="1818373"/>
              </a:xfrm>
              <a:prstGeom prst="rect">
                <a:avLst/>
              </a:prstGeom>
            </p:spPr>
          </p:pic>
          <p:pic>
            <p:nvPicPr>
              <p:cNvPr id="42" name="object 6"/>
              <p:cNvPicPr/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6754" y="4651764"/>
                <a:ext cx="4239200" cy="5933651"/>
              </a:xfrm>
              <a:prstGeom prst="rect">
                <a:avLst/>
              </a:prstGeom>
            </p:spPr>
          </p:pic>
          <p:sp>
            <p:nvSpPr>
              <p:cNvPr id="43" name="object 7"/>
              <p:cNvSpPr/>
              <p:nvPr/>
            </p:nvSpPr>
            <p:spPr>
              <a:xfrm>
                <a:off x="6158865" y="4824901"/>
                <a:ext cx="4667250" cy="5897880"/>
              </a:xfrm>
              <a:custGeom>
                <a:avLst/>
                <a:gdLst/>
                <a:ahLst/>
                <a:cxnLst/>
                <a:rect l="l" t="t" r="r" b="b"/>
                <a:pathLst>
                  <a:path w="4667250" h="5897880">
                    <a:moveTo>
                      <a:pt x="884250" y="1429512"/>
                    </a:moveTo>
                    <a:lnTo>
                      <a:pt x="882383" y="1374267"/>
                    </a:lnTo>
                    <a:lnTo>
                      <a:pt x="876782" y="1322920"/>
                    </a:lnTo>
                    <a:lnTo>
                      <a:pt x="867435" y="1275448"/>
                    </a:lnTo>
                    <a:lnTo>
                      <a:pt x="854341" y="1231849"/>
                    </a:lnTo>
                    <a:lnTo>
                      <a:pt x="837463" y="1192098"/>
                    </a:lnTo>
                    <a:lnTo>
                      <a:pt x="816800" y="1156195"/>
                    </a:lnTo>
                    <a:lnTo>
                      <a:pt x="792353" y="1124115"/>
                    </a:lnTo>
                    <a:lnTo>
                      <a:pt x="764095" y="1095857"/>
                    </a:lnTo>
                    <a:lnTo>
                      <a:pt x="732015" y="1071397"/>
                    </a:lnTo>
                    <a:lnTo>
                      <a:pt x="696112" y="1050747"/>
                    </a:lnTo>
                    <a:lnTo>
                      <a:pt x="656374" y="1033868"/>
                    </a:lnTo>
                    <a:lnTo>
                      <a:pt x="612775" y="1020762"/>
                    </a:lnTo>
                    <a:lnTo>
                      <a:pt x="565302" y="1011415"/>
                    </a:lnTo>
                    <a:lnTo>
                      <a:pt x="513969" y="1005814"/>
                    </a:lnTo>
                    <a:lnTo>
                      <a:pt x="458736" y="1003947"/>
                    </a:lnTo>
                    <a:lnTo>
                      <a:pt x="0" y="1003947"/>
                    </a:lnTo>
                    <a:lnTo>
                      <a:pt x="0" y="4521022"/>
                    </a:lnTo>
                    <a:lnTo>
                      <a:pt x="884250" y="4521022"/>
                    </a:lnTo>
                    <a:lnTo>
                      <a:pt x="884250" y="1429512"/>
                    </a:lnTo>
                    <a:close/>
                  </a:path>
                  <a:path w="4667250" h="5897880">
                    <a:moveTo>
                      <a:pt x="884250" y="432193"/>
                    </a:moveTo>
                    <a:lnTo>
                      <a:pt x="883615" y="376885"/>
                    </a:lnTo>
                    <a:lnTo>
                      <a:pt x="879081" y="325297"/>
                    </a:lnTo>
                    <a:lnTo>
                      <a:pt x="870623" y="277469"/>
                    </a:lnTo>
                    <a:lnTo>
                      <a:pt x="858227" y="233387"/>
                    </a:lnTo>
                    <a:lnTo>
                      <a:pt x="841883" y="193090"/>
                    </a:lnTo>
                    <a:lnTo>
                      <a:pt x="821575" y="156565"/>
                    </a:lnTo>
                    <a:lnTo>
                      <a:pt x="797306" y="123825"/>
                    </a:lnTo>
                    <a:lnTo>
                      <a:pt x="769048" y="94907"/>
                    </a:lnTo>
                    <a:lnTo>
                      <a:pt x="736803" y="69799"/>
                    </a:lnTo>
                    <a:lnTo>
                      <a:pt x="700544" y="48526"/>
                    </a:lnTo>
                    <a:lnTo>
                      <a:pt x="660260" y="31089"/>
                    </a:lnTo>
                    <a:lnTo>
                      <a:pt x="615962" y="17513"/>
                    </a:lnTo>
                    <a:lnTo>
                      <a:pt x="567613" y="7797"/>
                    </a:lnTo>
                    <a:lnTo>
                      <a:pt x="515213" y="1955"/>
                    </a:lnTo>
                    <a:lnTo>
                      <a:pt x="458736" y="0"/>
                    </a:lnTo>
                    <a:lnTo>
                      <a:pt x="0" y="0"/>
                    </a:lnTo>
                    <a:lnTo>
                      <a:pt x="0" y="691451"/>
                    </a:lnTo>
                    <a:lnTo>
                      <a:pt x="884250" y="691464"/>
                    </a:lnTo>
                    <a:lnTo>
                      <a:pt x="884250" y="432206"/>
                    </a:lnTo>
                    <a:close/>
                  </a:path>
                  <a:path w="4667250" h="5897880">
                    <a:moveTo>
                      <a:pt x="4667161" y="2747695"/>
                    </a:moveTo>
                    <a:lnTo>
                      <a:pt x="4666716" y="2684195"/>
                    </a:lnTo>
                    <a:lnTo>
                      <a:pt x="4665396" y="2633395"/>
                    </a:lnTo>
                    <a:lnTo>
                      <a:pt x="4663198" y="2569895"/>
                    </a:lnTo>
                    <a:lnTo>
                      <a:pt x="4660125" y="2519095"/>
                    </a:lnTo>
                    <a:lnTo>
                      <a:pt x="4656175" y="2468295"/>
                    </a:lnTo>
                    <a:lnTo>
                      <a:pt x="4651337" y="2417495"/>
                    </a:lnTo>
                    <a:lnTo>
                      <a:pt x="4645622" y="2366695"/>
                    </a:lnTo>
                    <a:lnTo>
                      <a:pt x="4639030" y="2315895"/>
                    </a:lnTo>
                    <a:lnTo>
                      <a:pt x="4631563" y="2265095"/>
                    </a:lnTo>
                    <a:lnTo>
                      <a:pt x="4623206" y="2214295"/>
                    </a:lnTo>
                    <a:lnTo>
                      <a:pt x="4613973" y="2163495"/>
                    </a:lnTo>
                    <a:lnTo>
                      <a:pt x="4603864" y="2112695"/>
                    </a:lnTo>
                    <a:lnTo>
                      <a:pt x="4592879" y="2074595"/>
                    </a:lnTo>
                    <a:lnTo>
                      <a:pt x="4581017" y="2023795"/>
                    </a:lnTo>
                    <a:lnTo>
                      <a:pt x="4568266" y="1985695"/>
                    </a:lnTo>
                    <a:lnTo>
                      <a:pt x="4554639" y="1934895"/>
                    </a:lnTo>
                    <a:lnTo>
                      <a:pt x="4540135" y="1896795"/>
                    </a:lnTo>
                    <a:lnTo>
                      <a:pt x="4524756" y="1858695"/>
                    </a:lnTo>
                    <a:lnTo>
                      <a:pt x="4508487" y="1807895"/>
                    </a:lnTo>
                    <a:lnTo>
                      <a:pt x="4491355" y="1769795"/>
                    </a:lnTo>
                    <a:lnTo>
                      <a:pt x="4473333" y="1731695"/>
                    </a:lnTo>
                    <a:lnTo>
                      <a:pt x="4467034" y="1718995"/>
                    </a:lnTo>
                    <a:lnTo>
                      <a:pt x="4454436" y="1693595"/>
                    </a:lnTo>
                    <a:lnTo>
                      <a:pt x="4434649" y="1655495"/>
                    </a:lnTo>
                    <a:lnTo>
                      <a:pt x="4413999" y="1617395"/>
                    </a:lnTo>
                    <a:lnTo>
                      <a:pt x="4392460" y="1591995"/>
                    </a:lnTo>
                    <a:lnTo>
                      <a:pt x="4370044" y="1553895"/>
                    </a:lnTo>
                    <a:lnTo>
                      <a:pt x="4346753" y="1515795"/>
                    </a:lnTo>
                    <a:lnTo>
                      <a:pt x="4322572" y="1490395"/>
                    </a:lnTo>
                    <a:lnTo>
                      <a:pt x="4297527" y="1464995"/>
                    </a:lnTo>
                    <a:lnTo>
                      <a:pt x="4271594" y="1426895"/>
                    </a:lnTo>
                    <a:lnTo>
                      <a:pt x="4244784" y="1401495"/>
                    </a:lnTo>
                    <a:lnTo>
                      <a:pt x="4217086" y="1376095"/>
                    </a:lnTo>
                    <a:lnTo>
                      <a:pt x="4188523" y="1350695"/>
                    </a:lnTo>
                    <a:lnTo>
                      <a:pt x="4159072" y="1312595"/>
                    </a:lnTo>
                    <a:lnTo>
                      <a:pt x="4128744" y="1287195"/>
                    </a:lnTo>
                    <a:lnTo>
                      <a:pt x="4097540" y="1274495"/>
                    </a:lnTo>
                    <a:lnTo>
                      <a:pt x="4065460" y="1249095"/>
                    </a:lnTo>
                    <a:lnTo>
                      <a:pt x="4032491" y="1223695"/>
                    </a:lnTo>
                    <a:lnTo>
                      <a:pt x="3998645" y="1198295"/>
                    </a:lnTo>
                    <a:lnTo>
                      <a:pt x="3963924" y="1185595"/>
                    </a:lnTo>
                    <a:lnTo>
                      <a:pt x="3928326" y="1160195"/>
                    </a:lnTo>
                    <a:lnTo>
                      <a:pt x="3891851" y="1147495"/>
                    </a:lnTo>
                    <a:lnTo>
                      <a:pt x="3854488" y="1122095"/>
                    </a:lnTo>
                    <a:lnTo>
                      <a:pt x="3777132" y="1096695"/>
                    </a:lnTo>
                    <a:lnTo>
                      <a:pt x="3762870" y="1092174"/>
                    </a:lnTo>
                    <a:lnTo>
                      <a:pt x="3762870" y="2788374"/>
                    </a:lnTo>
                    <a:lnTo>
                      <a:pt x="3760355" y="2849295"/>
                    </a:lnTo>
                    <a:lnTo>
                      <a:pt x="3756304" y="2912795"/>
                    </a:lnTo>
                    <a:lnTo>
                      <a:pt x="3750843" y="2976295"/>
                    </a:lnTo>
                    <a:lnTo>
                      <a:pt x="3743960" y="3027095"/>
                    </a:lnTo>
                    <a:lnTo>
                      <a:pt x="3735667" y="3090595"/>
                    </a:lnTo>
                    <a:lnTo>
                      <a:pt x="3725951" y="3141395"/>
                    </a:lnTo>
                    <a:lnTo>
                      <a:pt x="3714826" y="3192195"/>
                    </a:lnTo>
                    <a:lnTo>
                      <a:pt x="3702266" y="3242995"/>
                    </a:lnTo>
                    <a:lnTo>
                      <a:pt x="3688296" y="3293795"/>
                    </a:lnTo>
                    <a:lnTo>
                      <a:pt x="3672903" y="3331895"/>
                    </a:lnTo>
                    <a:lnTo>
                      <a:pt x="3656076" y="3382695"/>
                    </a:lnTo>
                    <a:lnTo>
                      <a:pt x="3637826" y="3420795"/>
                    </a:lnTo>
                    <a:lnTo>
                      <a:pt x="3618153" y="3458895"/>
                    </a:lnTo>
                    <a:lnTo>
                      <a:pt x="3597046" y="3496995"/>
                    </a:lnTo>
                    <a:lnTo>
                      <a:pt x="3574516" y="3535095"/>
                    </a:lnTo>
                    <a:lnTo>
                      <a:pt x="3550551" y="3560495"/>
                    </a:lnTo>
                    <a:lnTo>
                      <a:pt x="3525151" y="3598595"/>
                    </a:lnTo>
                    <a:lnTo>
                      <a:pt x="3470059" y="3649395"/>
                    </a:lnTo>
                    <a:lnTo>
                      <a:pt x="3440353" y="3674795"/>
                    </a:lnTo>
                    <a:lnTo>
                      <a:pt x="3409213" y="3700195"/>
                    </a:lnTo>
                    <a:lnTo>
                      <a:pt x="3376638" y="3712895"/>
                    </a:lnTo>
                    <a:lnTo>
                      <a:pt x="3342614" y="3738295"/>
                    </a:lnTo>
                    <a:lnTo>
                      <a:pt x="3307156" y="3750995"/>
                    </a:lnTo>
                    <a:lnTo>
                      <a:pt x="3270250" y="3763695"/>
                    </a:lnTo>
                    <a:lnTo>
                      <a:pt x="3231896" y="3776395"/>
                    </a:lnTo>
                    <a:lnTo>
                      <a:pt x="3192107" y="3789095"/>
                    </a:lnTo>
                    <a:lnTo>
                      <a:pt x="3150870" y="3789095"/>
                    </a:lnTo>
                    <a:lnTo>
                      <a:pt x="3108172" y="3801795"/>
                    </a:lnTo>
                    <a:lnTo>
                      <a:pt x="2928670" y="3801795"/>
                    </a:lnTo>
                    <a:lnTo>
                      <a:pt x="2885960" y="3789095"/>
                    </a:lnTo>
                    <a:lnTo>
                      <a:pt x="2844698" y="3789095"/>
                    </a:lnTo>
                    <a:lnTo>
                      <a:pt x="2804871" y="3776395"/>
                    </a:lnTo>
                    <a:lnTo>
                      <a:pt x="2766491" y="3763695"/>
                    </a:lnTo>
                    <a:lnTo>
                      <a:pt x="2729547" y="3750995"/>
                    </a:lnTo>
                    <a:lnTo>
                      <a:pt x="2659951" y="3712895"/>
                    </a:lnTo>
                    <a:lnTo>
                      <a:pt x="2627299" y="3700195"/>
                    </a:lnTo>
                    <a:lnTo>
                      <a:pt x="2596083" y="3674795"/>
                    </a:lnTo>
                    <a:lnTo>
                      <a:pt x="2566289" y="3649395"/>
                    </a:lnTo>
                    <a:lnTo>
                      <a:pt x="2510955" y="3598595"/>
                    </a:lnTo>
                    <a:lnTo>
                      <a:pt x="2485415" y="3560495"/>
                    </a:lnTo>
                    <a:lnTo>
                      <a:pt x="2461285" y="3535095"/>
                    </a:lnTo>
                    <a:lnTo>
                      <a:pt x="2438565" y="3496995"/>
                    </a:lnTo>
                    <a:lnTo>
                      <a:pt x="2417254" y="3458895"/>
                    </a:lnTo>
                    <a:lnTo>
                      <a:pt x="2397353" y="3420795"/>
                    </a:lnTo>
                    <a:lnTo>
                      <a:pt x="2378849" y="3382695"/>
                    </a:lnTo>
                    <a:lnTo>
                      <a:pt x="2361755" y="3331895"/>
                    </a:lnTo>
                    <a:lnTo>
                      <a:pt x="2346045" y="3293795"/>
                    </a:lnTo>
                    <a:lnTo>
                      <a:pt x="2331732" y="3242995"/>
                    </a:lnTo>
                    <a:lnTo>
                      <a:pt x="2318816" y="3192195"/>
                    </a:lnTo>
                    <a:lnTo>
                      <a:pt x="2307285" y="3141395"/>
                    </a:lnTo>
                    <a:lnTo>
                      <a:pt x="2297150" y="3090595"/>
                    </a:lnTo>
                    <a:lnTo>
                      <a:pt x="2288387" y="3027095"/>
                    </a:lnTo>
                    <a:lnTo>
                      <a:pt x="2281009" y="2976295"/>
                    </a:lnTo>
                    <a:lnTo>
                      <a:pt x="2275001" y="2912795"/>
                    </a:lnTo>
                    <a:lnTo>
                      <a:pt x="2270379" y="2849295"/>
                    </a:lnTo>
                    <a:lnTo>
                      <a:pt x="2267140" y="2786138"/>
                    </a:lnTo>
                    <a:lnTo>
                      <a:pt x="2267216" y="2734945"/>
                    </a:lnTo>
                    <a:lnTo>
                      <a:pt x="2268753" y="2671445"/>
                    </a:lnTo>
                    <a:lnTo>
                      <a:pt x="2271738" y="2607945"/>
                    </a:lnTo>
                    <a:lnTo>
                      <a:pt x="2276183" y="2544445"/>
                    </a:lnTo>
                    <a:lnTo>
                      <a:pt x="2289429" y="2430145"/>
                    </a:lnTo>
                    <a:lnTo>
                      <a:pt x="2298242" y="2379345"/>
                    </a:lnTo>
                    <a:lnTo>
                      <a:pt x="2308529" y="2328545"/>
                    </a:lnTo>
                    <a:lnTo>
                      <a:pt x="2320290" y="2277745"/>
                    </a:lnTo>
                    <a:lnTo>
                      <a:pt x="2333523" y="2239645"/>
                    </a:lnTo>
                    <a:lnTo>
                      <a:pt x="2348230" y="2188845"/>
                    </a:lnTo>
                    <a:lnTo>
                      <a:pt x="2364422" y="2150745"/>
                    </a:lnTo>
                    <a:lnTo>
                      <a:pt x="2382101" y="2112645"/>
                    </a:lnTo>
                    <a:lnTo>
                      <a:pt x="2401278" y="2074545"/>
                    </a:lnTo>
                    <a:lnTo>
                      <a:pt x="2421940" y="2036445"/>
                    </a:lnTo>
                    <a:lnTo>
                      <a:pt x="2444089" y="1998345"/>
                    </a:lnTo>
                    <a:lnTo>
                      <a:pt x="2467749" y="1972945"/>
                    </a:lnTo>
                    <a:lnTo>
                      <a:pt x="2492908" y="1934845"/>
                    </a:lnTo>
                    <a:lnTo>
                      <a:pt x="2547759" y="1884045"/>
                    </a:lnTo>
                    <a:lnTo>
                      <a:pt x="2577452" y="1858645"/>
                    </a:lnTo>
                    <a:lnTo>
                      <a:pt x="2608669" y="1833245"/>
                    </a:lnTo>
                    <a:lnTo>
                      <a:pt x="2641409" y="1820545"/>
                    </a:lnTo>
                    <a:lnTo>
                      <a:pt x="2675674" y="1795145"/>
                    </a:lnTo>
                    <a:lnTo>
                      <a:pt x="2711462" y="1782445"/>
                    </a:lnTo>
                    <a:lnTo>
                      <a:pt x="2748788" y="1769745"/>
                    </a:lnTo>
                    <a:lnTo>
                      <a:pt x="2787650" y="1757045"/>
                    </a:lnTo>
                    <a:lnTo>
                      <a:pt x="2828048" y="1757045"/>
                    </a:lnTo>
                    <a:lnTo>
                      <a:pt x="2869996" y="1744345"/>
                    </a:lnTo>
                    <a:lnTo>
                      <a:pt x="2913494" y="1744345"/>
                    </a:lnTo>
                    <a:lnTo>
                      <a:pt x="2958541" y="1731645"/>
                    </a:lnTo>
                    <a:lnTo>
                      <a:pt x="3051772" y="1731645"/>
                    </a:lnTo>
                    <a:lnTo>
                      <a:pt x="3096920" y="1744345"/>
                    </a:lnTo>
                    <a:lnTo>
                      <a:pt x="3140583" y="1744345"/>
                    </a:lnTo>
                    <a:lnTo>
                      <a:pt x="3182772" y="1757045"/>
                    </a:lnTo>
                    <a:lnTo>
                      <a:pt x="3223476" y="1757045"/>
                    </a:lnTo>
                    <a:lnTo>
                      <a:pt x="3262693" y="1769745"/>
                    </a:lnTo>
                    <a:lnTo>
                      <a:pt x="3300438" y="1782445"/>
                    </a:lnTo>
                    <a:lnTo>
                      <a:pt x="3336709" y="1795145"/>
                    </a:lnTo>
                    <a:lnTo>
                      <a:pt x="3371494" y="1820545"/>
                    </a:lnTo>
                    <a:lnTo>
                      <a:pt x="3404793" y="1833245"/>
                    </a:lnTo>
                    <a:lnTo>
                      <a:pt x="3436620" y="1858645"/>
                    </a:lnTo>
                    <a:lnTo>
                      <a:pt x="3466960" y="1884045"/>
                    </a:lnTo>
                    <a:lnTo>
                      <a:pt x="3495827" y="1909445"/>
                    </a:lnTo>
                    <a:lnTo>
                      <a:pt x="3549116" y="1972945"/>
                    </a:lnTo>
                    <a:lnTo>
                      <a:pt x="3573538" y="1998345"/>
                    </a:lnTo>
                    <a:lnTo>
                      <a:pt x="3596475" y="2036445"/>
                    </a:lnTo>
                    <a:lnTo>
                      <a:pt x="3617938" y="2074545"/>
                    </a:lnTo>
                    <a:lnTo>
                      <a:pt x="3637927" y="2112645"/>
                    </a:lnTo>
                    <a:lnTo>
                      <a:pt x="3656419" y="2150745"/>
                    </a:lnTo>
                    <a:lnTo>
                      <a:pt x="3673449" y="2188845"/>
                    </a:lnTo>
                    <a:lnTo>
                      <a:pt x="3688981" y="2239645"/>
                    </a:lnTo>
                    <a:lnTo>
                      <a:pt x="3703053" y="2277745"/>
                    </a:lnTo>
                    <a:lnTo>
                      <a:pt x="3715626" y="2328545"/>
                    </a:lnTo>
                    <a:lnTo>
                      <a:pt x="3726726" y="2379345"/>
                    </a:lnTo>
                    <a:lnTo>
                      <a:pt x="3736352" y="2430145"/>
                    </a:lnTo>
                    <a:lnTo>
                      <a:pt x="3744493" y="2493645"/>
                    </a:lnTo>
                    <a:lnTo>
                      <a:pt x="3751148" y="2544445"/>
                    </a:lnTo>
                    <a:lnTo>
                      <a:pt x="3756329" y="2607945"/>
                    </a:lnTo>
                    <a:lnTo>
                      <a:pt x="3760038" y="2671445"/>
                    </a:lnTo>
                    <a:lnTo>
                      <a:pt x="3762248" y="2734945"/>
                    </a:lnTo>
                    <a:lnTo>
                      <a:pt x="3762870" y="2788374"/>
                    </a:lnTo>
                    <a:lnTo>
                      <a:pt x="3762870" y="1092174"/>
                    </a:lnTo>
                    <a:lnTo>
                      <a:pt x="3737140" y="1083995"/>
                    </a:lnTo>
                    <a:lnTo>
                      <a:pt x="3696258" y="1058595"/>
                    </a:lnTo>
                    <a:lnTo>
                      <a:pt x="3611867" y="1033195"/>
                    </a:lnTo>
                    <a:lnTo>
                      <a:pt x="3568357" y="1033195"/>
                    </a:lnTo>
                    <a:lnTo>
                      <a:pt x="3432556" y="995095"/>
                    </a:lnTo>
                    <a:lnTo>
                      <a:pt x="3385528" y="995095"/>
                    </a:lnTo>
                    <a:lnTo>
                      <a:pt x="3337610" y="982395"/>
                    </a:lnTo>
                    <a:lnTo>
                      <a:pt x="3239160" y="982395"/>
                    </a:lnTo>
                    <a:lnTo>
                      <a:pt x="3188614" y="969695"/>
                    </a:lnTo>
                    <a:lnTo>
                      <a:pt x="2866225" y="969695"/>
                    </a:lnTo>
                    <a:lnTo>
                      <a:pt x="2813012" y="982395"/>
                    </a:lnTo>
                    <a:lnTo>
                      <a:pt x="2709532" y="982395"/>
                    </a:lnTo>
                    <a:lnTo>
                      <a:pt x="2609964" y="1007795"/>
                    </a:lnTo>
                    <a:lnTo>
                      <a:pt x="2561640" y="1007795"/>
                    </a:lnTo>
                    <a:lnTo>
                      <a:pt x="2422525" y="1045895"/>
                    </a:lnTo>
                    <a:lnTo>
                      <a:pt x="2292172" y="1083995"/>
                    </a:lnTo>
                    <a:lnTo>
                      <a:pt x="2210130" y="1109395"/>
                    </a:lnTo>
                    <a:lnTo>
                      <a:pt x="2170569" y="1134795"/>
                    </a:lnTo>
                    <a:lnTo>
                      <a:pt x="2131974" y="1147495"/>
                    </a:lnTo>
                    <a:lnTo>
                      <a:pt x="2094357" y="1172895"/>
                    </a:lnTo>
                    <a:lnTo>
                      <a:pt x="2057704" y="1185595"/>
                    </a:lnTo>
                    <a:lnTo>
                      <a:pt x="2022030" y="1210995"/>
                    </a:lnTo>
                    <a:lnTo>
                      <a:pt x="1987321" y="1236395"/>
                    </a:lnTo>
                    <a:lnTo>
                      <a:pt x="1953577" y="1261795"/>
                    </a:lnTo>
                    <a:lnTo>
                      <a:pt x="1920811" y="1287195"/>
                    </a:lnTo>
                    <a:lnTo>
                      <a:pt x="1888998" y="1312595"/>
                    </a:lnTo>
                    <a:lnTo>
                      <a:pt x="1858162" y="1337995"/>
                    </a:lnTo>
                    <a:lnTo>
                      <a:pt x="1828292" y="1363395"/>
                    </a:lnTo>
                    <a:lnTo>
                      <a:pt x="1799399" y="1388795"/>
                    </a:lnTo>
                    <a:lnTo>
                      <a:pt x="1744484" y="1452295"/>
                    </a:lnTo>
                    <a:lnTo>
                      <a:pt x="1718487" y="1477695"/>
                    </a:lnTo>
                    <a:lnTo>
                      <a:pt x="1693443" y="1515795"/>
                    </a:lnTo>
                    <a:lnTo>
                      <a:pt x="1669364" y="1541195"/>
                    </a:lnTo>
                    <a:lnTo>
                      <a:pt x="1646262" y="1579295"/>
                    </a:lnTo>
                    <a:lnTo>
                      <a:pt x="1624114" y="1617395"/>
                    </a:lnTo>
                    <a:lnTo>
                      <a:pt x="1602930" y="1655495"/>
                    </a:lnTo>
                    <a:lnTo>
                      <a:pt x="1582699" y="1693595"/>
                    </a:lnTo>
                    <a:lnTo>
                      <a:pt x="1563446" y="1731695"/>
                    </a:lnTo>
                    <a:lnTo>
                      <a:pt x="1545145" y="1769795"/>
                    </a:lnTo>
                    <a:lnTo>
                      <a:pt x="1527810" y="1807895"/>
                    </a:lnTo>
                    <a:lnTo>
                      <a:pt x="1511427" y="1845995"/>
                    </a:lnTo>
                    <a:lnTo>
                      <a:pt x="1496021" y="1896795"/>
                    </a:lnTo>
                    <a:lnTo>
                      <a:pt x="1481556" y="1934895"/>
                    </a:lnTo>
                    <a:lnTo>
                      <a:pt x="1468069" y="1985695"/>
                    </a:lnTo>
                    <a:lnTo>
                      <a:pt x="1455534" y="2023795"/>
                    </a:lnTo>
                    <a:lnTo>
                      <a:pt x="1443951" y="2074595"/>
                    </a:lnTo>
                    <a:lnTo>
                      <a:pt x="1433334" y="2125395"/>
                    </a:lnTo>
                    <a:lnTo>
                      <a:pt x="1423670" y="2176195"/>
                    </a:lnTo>
                    <a:lnTo>
                      <a:pt x="1414957" y="2214295"/>
                    </a:lnTo>
                    <a:lnTo>
                      <a:pt x="1407210" y="2265095"/>
                    </a:lnTo>
                    <a:lnTo>
                      <a:pt x="1400416" y="2328595"/>
                    </a:lnTo>
                    <a:lnTo>
                      <a:pt x="1394587" y="2379395"/>
                    </a:lnTo>
                    <a:lnTo>
                      <a:pt x="1389710" y="2430195"/>
                    </a:lnTo>
                    <a:lnTo>
                      <a:pt x="1385785" y="2480995"/>
                    </a:lnTo>
                    <a:lnTo>
                      <a:pt x="1382814" y="2544495"/>
                    </a:lnTo>
                    <a:lnTo>
                      <a:pt x="1382814" y="2556878"/>
                    </a:lnTo>
                    <a:lnTo>
                      <a:pt x="1382801" y="2557145"/>
                    </a:lnTo>
                    <a:lnTo>
                      <a:pt x="1382801" y="5897245"/>
                    </a:lnTo>
                    <a:lnTo>
                      <a:pt x="1931174" y="5897296"/>
                    </a:lnTo>
                    <a:lnTo>
                      <a:pt x="1931352" y="5897245"/>
                    </a:lnTo>
                    <a:lnTo>
                      <a:pt x="1977453" y="5897245"/>
                    </a:lnTo>
                    <a:lnTo>
                      <a:pt x="2020290" y="5884545"/>
                    </a:lnTo>
                    <a:lnTo>
                      <a:pt x="2059711" y="5871845"/>
                    </a:lnTo>
                    <a:lnTo>
                      <a:pt x="2095715" y="5859145"/>
                    </a:lnTo>
                    <a:lnTo>
                      <a:pt x="2128278" y="5833745"/>
                    </a:lnTo>
                    <a:lnTo>
                      <a:pt x="2157412" y="5808345"/>
                    </a:lnTo>
                    <a:lnTo>
                      <a:pt x="2205405" y="5744845"/>
                    </a:lnTo>
                    <a:lnTo>
                      <a:pt x="2224265" y="5706745"/>
                    </a:lnTo>
                    <a:lnTo>
                      <a:pt x="2239695" y="5668645"/>
                    </a:lnTo>
                    <a:lnTo>
                      <a:pt x="2251697" y="5630545"/>
                    </a:lnTo>
                    <a:lnTo>
                      <a:pt x="2260269" y="5579745"/>
                    </a:lnTo>
                    <a:lnTo>
                      <a:pt x="2265413" y="5528945"/>
                    </a:lnTo>
                    <a:lnTo>
                      <a:pt x="2267127" y="5478145"/>
                    </a:lnTo>
                    <a:lnTo>
                      <a:pt x="2267127" y="5465496"/>
                    </a:lnTo>
                    <a:lnTo>
                      <a:pt x="2267127" y="4055745"/>
                    </a:lnTo>
                    <a:lnTo>
                      <a:pt x="2294750" y="4106545"/>
                    </a:lnTo>
                    <a:lnTo>
                      <a:pt x="2323401" y="4144645"/>
                    </a:lnTo>
                    <a:lnTo>
                      <a:pt x="2353068" y="4182745"/>
                    </a:lnTo>
                    <a:lnTo>
                      <a:pt x="2383764" y="4220845"/>
                    </a:lnTo>
                    <a:lnTo>
                      <a:pt x="2415476" y="4258945"/>
                    </a:lnTo>
                    <a:lnTo>
                      <a:pt x="2448217" y="4297045"/>
                    </a:lnTo>
                    <a:lnTo>
                      <a:pt x="2481973" y="4322445"/>
                    </a:lnTo>
                    <a:lnTo>
                      <a:pt x="2516759" y="4360545"/>
                    </a:lnTo>
                    <a:lnTo>
                      <a:pt x="2552560" y="4385945"/>
                    </a:lnTo>
                    <a:lnTo>
                      <a:pt x="2589390" y="4411345"/>
                    </a:lnTo>
                    <a:lnTo>
                      <a:pt x="2627236" y="4436745"/>
                    </a:lnTo>
                    <a:lnTo>
                      <a:pt x="2666111" y="4462145"/>
                    </a:lnTo>
                    <a:lnTo>
                      <a:pt x="2706001" y="4487545"/>
                    </a:lnTo>
                    <a:lnTo>
                      <a:pt x="2746921" y="4500245"/>
                    </a:lnTo>
                    <a:lnTo>
                      <a:pt x="2788856" y="4525645"/>
                    </a:lnTo>
                    <a:lnTo>
                      <a:pt x="2875800" y="4551045"/>
                    </a:lnTo>
                    <a:lnTo>
                      <a:pt x="3013862" y="4589145"/>
                    </a:lnTo>
                    <a:lnTo>
                      <a:pt x="3061932" y="4589145"/>
                    </a:lnTo>
                    <a:lnTo>
                      <a:pt x="3111017" y="4601845"/>
                    </a:lnTo>
                    <a:lnTo>
                      <a:pt x="3408502" y="4601845"/>
                    </a:lnTo>
                    <a:lnTo>
                      <a:pt x="3454781" y="4589145"/>
                    </a:lnTo>
                    <a:lnTo>
                      <a:pt x="3500209" y="4589145"/>
                    </a:lnTo>
                    <a:lnTo>
                      <a:pt x="3588423" y="4563745"/>
                    </a:lnTo>
                    <a:lnTo>
                      <a:pt x="3631234" y="4563745"/>
                    </a:lnTo>
                    <a:lnTo>
                      <a:pt x="3754437" y="4525645"/>
                    </a:lnTo>
                    <a:lnTo>
                      <a:pt x="3793756" y="4512945"/>
                    </a:lnTo>
                    <a:lnTo>
                      <a:pt x="3832212" y="4487545"/>
                    </a:lnTo>
                    <a:lnTo>
                      <a:pt x="3906532" y="4462145"/>
                    </a:lnTo>
                    <a:lnTo>
                      <a:pt x="3942372" y="4436745"/>
                    </a:lnTo>
                    <a:lnTo>
                      <a:pt x="3977360" y="4424045"/>
                    </a:lnTo>
                    <a:lnTo>
                      <a:pt x="4011472" y="4398645"/>
                    </a:lnTo>
                    <a:lnTo>
                      <a:pt x="4044721" y="4373245"/>
                    </a:lnTo>
                    <a:lnTo>
                      <a:pt x="4077106" y="4360545"/>
                    </a:lnTo>
                    <a:lnTo>
                      <a:pt x="4108615" y="4335145"/>
                    </a:lnTo>
                    <a:lnTo>
                      <a:pt x="4139260" y="4309745"/>
                    </a:lnTo>
                    <a:lnTo>
                      <a:pt x="4169029" y="4284345"/>
                    </a:lnTo>
                    <a:lnTo>
                      <a:pt x="4197947" y="4258945"/>
                    </a:lnTo>
                    <a:lnTo>
                      <a:pt x="4225988" y="4220845"/>
                    </a:lnTo>
                    <a:lnTo>
                      <a:pt x="4253166" y="4195445"/>
                    </a:lnTo>
                    <a:lnTo>
                      <a:pt x="4279481" y="4170045"/>
                    </a:lnTo>
                    <a:lnTo>
                      <a:pt x="4304919" y="4131945"/>
                    </a:lnTo>
                    <a:lnTo>
                      <a:pt x="4329506" y="4106545"/>
                    </a:lnTo>
                    <a:lnTo>
                      <a:pt x="4353217" y="4068445"/>
                    </a:lnTo>
                    <a:lnTo>
                      <a:pt x="4360837" y="4055745"/>
                    </a:lnTo>
                    <a:lnTo>
                      <a:pt x="4376064" y="4030345"/>
                    </a:lnTo>
                    <a:lnTo>
                      <a:pt x="4398048" y="3992245"/>
                    </a:lnTo>
                    <a:lnTo>
                      <a:pt x="4419168" y="3966845"/>
                    </a:lnTo>
                    <a:lnTo>
                      <a:pt x="4439424" y="3928745"/>
                    </a:lnTo>
                    <a:lnTo>
                      <a:pt x="4458817" y="3890645"/>
                    </a:lnTo>
                    <a:lnTo>
                      <a:pt x="4477334" y="3839845"/>
                    </a:lnTo>
                    <a:lnTo>
                      <a:pt x="4489120" y="3814445"/>
                    </a:lnTo>
                    <a:lnTo>
                      <a:pt x="4495000" y="3801745"/>
                    </a:lnTo>
                    <a:lnTo>
                      <a:pt x="4511802" y="3763645"/>
                    </a:lnTo>
                    <a:lnTo>
                      <a:pt x="4527740" y="3712845"/>
                    </a:lnTo>
                    <a:lnTo>
                      <a:pt x="4542802" y="3674745"/>
                    </a:lnTo>
                    <a:lnTo>
                      <a:pt x="4557014" y="3623945"/>
                    </a:lnTo>
                    <a:lnTo>
                      <a:pt x="4570361" y="3585845"/>
                    </a:lnTo>
                    <a:lnTo>
                      <a:pt x="4582846" y="3535045"/>
                    </a:lnTo>
                    <a:lnTo>
                      <a:pt x="4594466" y="3484245"/>
                    </a:lnTo>
                    <a:lnTo>
                      <a:pt x="4605223" y="3433445"/>
                    </a:lnTo>
                    <a:lnTo>
                      <a:pt x="4615116" y="3382645"/>
                    </a:lnTo>
                    <a:lnTo>
                      <a:pt x="4624159" y="3331845"/>
                    </a:lnTo>
                    <a:lnTo>
                      <a:pt x="4632325" y="3281045"/>
                    </a:lnTo>
                    <a:lnTo>
                      <a:pt x="4639640" y="3230245"/>
                    </a:lnTo>
                    <a:lnTo>
                      <a:pt x="4646092" y="3166745"/>
                    </a:lnTo>
                    <a:lnTo>
                      <a:pt x="4651680" y="3115945"/>
                    </a:lnTo>
                    <a:lnTo>
                      <a:pt x="4656404" y="3065145"/>
                    </a:lnTo>
                    <a:lnTo>
                      <a:pt x="4660277" y="3001645"/>
                    </a:lnTo>
                    <a:lnTo>
                      <a:pt x="4663287" y="2938145"/>
                    </a:lnTo>
                    <a:lnTo>
                      <a:pt x="4665434" y="2887345"/>
                    </a:lnTo>
                    <a:lnTo>
                      <a:pt x="4666729" y="2823845"/>
                    </a:lnTo>
                    <a:lnTo>
                      <a:pt x="4667161" y="2760345"/>
                    </a:lnTo>
                    <a:lnTo>
                      <a:pt x="4667110" y="2754122"/>
                    </a:lnTo>
                    <a:lnTo>
                      <a:pt x="4667161" y="2747695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wrap="square" lIns="0" tIns="0" rIns="0" bIns="0" rtlCol="0"/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pic>
          <p:nvPicPr>
            <p:cNvPr id="21" name="object 10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1463" y="668578"/>
              <a:ext cx="986147" cy="1013958"/>
            </a:xfrm>
            <a:prstGeom prst="rect">
              <a:avLst/>
            </a:prstGeom>
          </p:spPr>
        </p:pic>
        <p:sp>
          <p:nvSpPr>
            <p:cNvPr id="22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2435"/>
            <a:ext cx="3499696" cy="69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8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14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upo 6"/>
          <p:cNvGrpSpPr/>
          <p:nvPr userDrawn="1"/>
        </p:nvGrpSpPr>
        <p:grpSpPr>
          <a:xfrm>
            <a:off x="0" y="6743700"/>
            <a:ext cx="12192000" cy="114300"/>
            <a:chOff x="0" y="5551713"/>
            <a:chExt cx="10842172" cy="1306287"/>
          </a:xfrm>
        </p:grpSpPr>
        <p:sp>
          <p:nvSpPr>
            <p:cNvPr id="8" name="Rectángulo 7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ítulo 14"/>
          <p:cNvSpPr>
            <a:spLocks noGrp="1"/>
          </p:cNvSpPr>
          <p:nvPr>
            <p:ph type="title" hasCustomPrompt="1"/>
          </p:nvPr>
        </p:nvSpPr>
        <p:spPr>
          <a:xfrm>
            <a:off x="655320" y="474853"/>
            <a:ext cx="7409688" cy="91503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16" name="Marcador de texto 13"/>
          <p:cNvSpPr>
            <a:spLocks noGrp="1"/>
          </p:cNvSpPr>
          <p:nvPr>
            <p:ph type="body" sz="quarter" idx="10"/>
          </p:nvPr>
        </p:nvSpPr>
        <p:spPr>
          <a:xfrm>
            <a:off x="655320" y="2010982"/>
            <a:ext cx="10884408" cy="42259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1pPr>
            <a:lvl2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2pPr>
            <a:lvl3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3pPr>
            <a:lvl4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4pPr>
            <a:lvl5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83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12274" y="3381401"/>
            <a:ext cx="3380017" cy="3476600"/>
          </a:xfrm>
          <a:custGeom>
            <a:avLst/>
            <a:gdLst>
              <a:gd name="connsiteX0" fmla="*/ 0 w 4413230"/>
              <a:gd name="connsiteY0" fmla="*/ 0 h 4539337"/>
              <a:gd name="connsiteX1" fmla="*/ 4413230 w 4413230"/>
              <a:gd name="connsiteY1" fmla="*/ 0 h 4539337"/>
              <a:gd name="connsiteX2" fmla="*/ 4413230 w 4413230"/>
              <a:gd name="connsiteY2" fmla="*/ 4539337 h 4539337"/>
              <a:gd name="connsiteX3" fmla="*/ 0 w 4413230"/>
              <a:gd name="connsiteY3" fmla="*/ 4539337 h 453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39337">
                <a:moveTo>
                  <a:pt x="0" y="0"/>
                </a:moveTo>
                <a:lnTo>
                  <a:pt x="4413230" y="0"/>
                </a:lnTo>
                <a:lnTo>
                  <a:pt x="4413230" y="4539337"/>
                </a:lnTo>
                <a:lnTo>
                  <a:pt x="0" y="4539337"/>
                </a:lnTo>
                <a:close/>
              </a:path>
            </a:pathLst>
          </a:custGeom>
        </p:spPr>
      </p:pic>
      <p:sp>
        <p:nvSpPr>
          <p:cNvPr id="12" name="Título 14"/>
          <p:cNvSpPr>
            <a:spLocks noGrp="1"/>
          </p:cNvSpPr>
          <p:nvPr>
            <p:ph type="title" hasCustomPrompt="1"/>
          </p:nvPr>
        </p:nvSpPr>
        <p:spPr>
          <a:xfrm>
            <a:off x="655320" y="474853"/>
            <a:ext cx="7409688" cy="91503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10"/>
          </p:nvPr>
        </p:nvSpPr>
        <p:spPr>
          <a:xfrm>
            <a:off x="655320" y="2010982"/>
            <a:ext cx="10884408" cy="42259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1pPr>
            <a:lvl2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2pPr>
            <a:lvl3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3pPr>
            <a:lvl4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4pPr>
            <a:lvl5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5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51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006F91"/>
              </a:gs>
              <a:gs pos="19000">
                <a:srgbClr val="1EAEBE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12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32426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  <a:ln>
            <a:noFill/>
          </a:ln>
        </p:spPr>
      </p:pic>
      <p:sp>
        <p:nvSpPr>
          <p:cNvPr id="7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8" name="Grupo 7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9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08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E67D00"/>
              </a:gs>
              <a:gs pos="20000">
                <a:srgbClr val="FFE61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05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B9C800"/>
              </a:gs>
              <a:gs pos="100000">
                <a:srgbClr val="458B35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7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9000">
                <a:srgbClr val="D4083D"/>
              </a:gs>
              <a:gs pos="100000">
                <a:srgbClr val="7E4088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7" name="Grupo 6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8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02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rma libre 26"/>
          <p:cNvSpPr/>
          <p:nvPr userDrawn="1"/>
        </p:nvSpPr>
        <p:spPr>
          <a:xfrm>
            <a:off x="5214938" y="0"/>
            <a:ext cx="6977062" cy="6853346"/>
          </a:xfrm>
          <a:custGeom>
            <a:avLst/>
            <a:gdLst>
              <a:gd name="connsiteX0" fmla="*/ 4333550 w 7761112"/>
              <a:gd name="connsiteY0" fmla="*/ 0 h 6853346"/>
              <a:gd name="connsiteX1" fmla="*/ 7761112 w 7761112"/>
              <a:gd name="connsiteY1" fmla="*/ 1101 h 6853346"/>
              <a:gd name="connsiteX2" fmla="*/ 7761112 w 7761112"/>
              <a:gd name="connsiteY2" fmla="*/ 6853346 h 6853346"/>
              <a:gd name="connsiteX3" fmla="*/ 0 w 7761112"/>
              <a:gd name="connsiteY3" fmla="*/ 6853346 h 6853346"/>
              <a:gd name="connsiteX4" fmla="*/ 2455529 w 7761112"/>
              <a:gd name="connsiteY4" fmla="*/ 3286999 h 6853346"/>
              <a:gd name="connsiteX5" fmla="*/ 1409600 w 7761112"/>
              <a:gd name="connsiteY5" fmla="*/ 3287031 h 68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2" h="6853346">
                <a:moveTo>
                  <a:pt x="4333550" y="0"/>
                </a:moveTo>
                <a:lnTo>
                  <a:pt x="7761112" y="1101"/>
                </a:lnTo>
                <a:lnTo>
                  <a:pt x="7761112" y="6853346"/>
                </a:lnTo>
                <a:lnTo>
                  <a:pt x="0" y="6853346"/>
                </a:lnTo>
                <a:lnTo>
                  <a:pt x="2455529" y="3286999"/>
                </a:lnTo>
                <a:lnTo>
                  <a:pt x="1409600" y="3287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pSp>
        <p:nvGrpSpPr>
          <p:cNvPr id="22" name="Grupo 21"/>
          <p:cNvGrpSpPr/>
          <p:nvPr userDrawn="1"/>
        </p:nvGrpSpPr>
        <p:grpSpPr>
          <a:xfrm flipV="1">
            <a:off x="-8092" y="6788975"/>
            <a:ext cx="12192000" cy="72640"/>
            <a:chOff x="0" y="5551713"/>
            <a:chExt cx="10842172" cy="1306287"/>
          </a:xfrm>
        </p:grpSpPr>
        <p:sp>
          <p:nvSpPr>
            <p:cNvPr id="23" name="Rectángulo 22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CuadroTexto 28"/>
          <p:cNvSpPr txBox="1"/>
          <p:nvPr userDrawn="1"/>
        </p:nvSpPr>
        <p:spPr>
          <a:xfrm>
            <a:off x="8859642" y="1519458"/>
            <a:ext cx="259084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s-ES" sz="3600" i="1" dirty="0" smtClean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¡ENERGÍA </a:t>
            </a:r>
          </a:p>
          <a:p>
            <a:pPr algn="ctr">
              <a:lnSpc>
                <a:spcPts val="3500"/>
              </a:lnSpc>
            </a:pPr>
            <a:r>
              <a:rPr lang="es-ES" sz="3600" i="1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QUE NOS </a:t>
            </a:r>
          </a:p>
          <a:p>
            <a:pPr algn="ctr">
              <a:lnSpc>
                <a:spcPts val="3500"/>
              </a:lnSpc>
            </a:pPr>
            <a:r>
              <a:rPr lang="es-ES" sz="3600" i="1" dirty="0" smtClean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CONECTA!</a:t>
            </a:r>
            <a:endParaRPr lang="en-US" sz="3600" i="1" dirty="0">
              <a:solidFill>
                <a:srgbClr val="666D7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30" name="CuadroTexto 29"/>
          <p:cNvSpPr txBox="1"/>
          <p:nvPr userDrawn="1"/>
        </p:nvSpPr>
        <p:spPr>
          <a:xfrm>
            <a:off x="796770" y="3122612"/>
            <a:ext cx="5813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s-ES" sz="1800" i="1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  <a:hlinkClick r:id="rId2"/>
              </a:rPr>
              <a:t>ipse@ipse.gov.co</a:t>
            </a:r>
            <a:endParaRPr lang="es-ES" sz="1800" i="1" dirty="0" smtClean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800" i="1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(57+1)</a:t>
            </a:r>
            <a:r>
              <a:rPr lang="es-ES" sz="18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2960120</a:t>
            </a:r>
          </a:p>
          <a:p>
            <a:pPr algn="l">
              <a:lnSpc>
                <a:spcPct val="100000"/>
              </a:lnSpc>
            </a:pPr>
            <a:r>
              <a:rPr lang="es-ES" sz="18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Calle 99 No. 9 A – 54 Torre 3 Piso 14 Edif. 100 Street</a:t>
            </a:r>
          </a:p>
          <a:p>
            <a:pPr algn="l">
              <a:lnSpc>
                <a:spcPct val="100000"/>
              </a:lnSpc>
            </a:pPr>
            <a:r>
              <a:rPr lang="es-ES" sz="18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Bogotá D.C. - Colombia</a:t>
            </a:r>
            <a:endParaRPr lang="en-US" sz="1800" i="1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1" name="CuadroTexto 30"/>
          <p:cNvSpPr txBox="1"/>
          <p:nvPr userDrawn="1"/>
        </p:nvSpPr>
        <p:spPr>
          <a:xfrm>
            <a:off x="653069" y="2443558"/>
            <a:ext cx="3356877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s-ES" sz="6000" i="1" dirty="0" smtClean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GRACIAS</a:t>
            </a:r>
            <a:endParaRPr lang="en-US" sz="6000" i="1" dirty="0">
              <a:solidFill>
                <a:srgbClr val="666D7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39" name="CuadroTexto 38"/>
          <p:cNvSpPr txBox="1"/>
          <p:nvPr userDrawn="1"/>
        </p:nvSpPr>
        <p:spPr>
          <a:xfrm>
            <a:off x="1136007" y="5079533"/>
            <a:ext cx="18804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s-ES" sz="16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@</a:t>
            </a:r>
            <a:r>
              <a:rPr lang="es-ES" sz="1600" i="1" baseline="0" dirty="0" err="1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IPSEnergiaZNI</a:t>
            </a:r>
            <a:endParaRPr lang="es-ES" sz="1600" i="1" baseline="0" dirty="0" smtClean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6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</a:t>
            </a:r>
          </a:p>
          <a:p>
            <a:pPr algn="l">
              <a:lnSpc>
                <a:spcPct val="100000"/>
              </a:lnSpc>
            </a:pPr>
            <a:r>
              <a:rPr lang="es-ES" sz="16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@</a:t>
            </a:r>
            <a:r>
              <a:rPr lang="es-ES" sz="1600" i="1" baseline="0" dirty="0" err="1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ipsenergiazni</a:t>
            </a:r>
            <a:endParaRPr lang="es-ES" sz="1600" i="1" baseline="0" dirty="0" smtClean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6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</a:t>
            </a:r>
          </a:p>
          <a:p>
            <a:pPr algn="l">
              <a:lnSpc>
                <a:spcPct val="100000"/>
              </a:lnSpc>
            </a:pPr>
            <a:r>
              <a:rPr lang="es-ES" sz="1600" i="1" baseline="0" dirty="0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 </a:t>
            </a:r>
            <a:r>
              <a:rPr lang="es-ES" sz="1600" i="1" baseline="0" dirty="0" err="1" smtClean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EnergiaZNI</a:t>
            </a:r>
            <a:endParaRPr lang="en-US" sz="1600" i="1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1" name="Grupo 20"/>
          <p:cNvGrpSpPr/>
          <p:nvPr userDrawn="1"/>
        </p:nvGrpSpPr>
        <p:grpSpPr>
          <a:xfrm>
            <a:off x="7861918" y="3822964"/>
            <a:ext cx="3166618" cy="2048231"/>
            <a:chOff x="1382205" y="269017"/>
            <a:chExt cx="16092563" cy="10408991"/>
          </a:xfrm>
        </p:grpSpPr>
        <p:grpSp>
          <p:nvGrpSpPr>
            <p:cNvPr id="32" name="object 2"/>
            <p:cNvGrpSpPr/>
            <p:nvPr/>
          </p:nvGrpSpPr>
          <p:grpSpPr>
            <a:xfrm>
              <a:off x="1382205" y="269017"/>
              <a:ext cx="9119361" cy="10408991"/>
              <a:chOff x="1706754" y="313790"/>
              <a:chExt cx="9119361" cy="10408991"/>
            </a:xfrm>
          </p:grpSpPr>
          <p:pic>
            <p:nvPicPr>
              <p:cNvPr id="61" name="object 3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7347" y="325634"/>
                <a:ext cx="2722084" cy="4401426"/>
              </a:xfrm>
              <a:prstGeom prst="rect">
                <a:avLst/>
              </a:prstGeom>
            </p:spPr>
          </p:pic>
          <p:sp>
            <p:nvSpPr>
              <p:cNvPr id="62" name="object 4"/>
              <p:cNvSpPr/>
              <p:nvPr/>
            </p:nvSpPr>
            <p:spPr>
              <a:xfrm>
                <a:off x="2701953" y="313790"/>
                <a:ext cx="4199890" cy="4730750"/>
              </a:xfrm>
              <a:custGeom>
                <a:avLst/>
                <a:gdLst/>
                <a:ahLst/>
                <a:cxnLst/>
                <a:rect l="l" t="t" r="r" b="b"/>
                <a:pathLst>
                  <a:path w="4199890" h="4730750">
                    <a:moveTo>
                      <a:pt x="4199547" y="0"/>
                    </a:moveTo>
                    <a:lnTo>
                      <a:pt x="0" y="4730515"/>
                    </a:lnTo>
                    <a:lnTo>
                      <a:pt x="726773" y="4730515"/>
                    </a:lnTo>
                    <a:lnTo>
                      <a:pt x="1481892" y="4337993"/>
                    </a:lnTo>
                    <a:lnTo>
                      <a:pt x="1484478" y="4334224"/>
                    </a:lnTo>
                    <a:lnTo>
                      <a:pt x="881659" y="4334224"/>
                    </a:lnTo>
                    <a:lnTo>
                      <a:pt x="3503181" y="1381256"/>
                    </a:lnTo>
                    <a:lnTo>
                      <a:pt x="4197107" y="11821"/>
                    </a:lnTo>
                    <a:lnTo>
                      <a:pt x="4199547" y="0"/>
                    </a:lnTo>
                    <a:close/>
                  </a:path>
                </a:pathLst>
              </a:custGeom>
              <a:solidFill>
                <a:srgbClr val="FCC10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3" name="object 5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9737" y="4324559"/>
                <a:ext cx="1045706" cy="1818373"/>
              </a:xfrm>
              <a:prstGeom prst="rect">
                <a:avLst/>
              </a:prstGeom>
            </p:spPr>
          </p:pic>
          <p:pic>
            <p:nvPicPr>
              <p:cNvPr id="64" name="object 6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6754" y="4651764"/>
                <a:ext cx="4239200" cy="5933651"/>
              </a:xfrm>
              <a:prstGeom prst="rect">
                <a:avLst/>
              </a:prstGeom>
            </p:spPr>
          </p:pic>
          <p:sp>
            <p:nvSpPr>
              <p:cNvPr id="65" name="object 7"/>
              <p:cNvSpPr/>
              <p:nvPr/>
            </p:nvSpPr>
            <p:spPr>
              <a:xfrm>
                <a:off x="6158865" y="4824901"/>
                <a:ext cx="4667250" cy="5897880"/>
              </a:xfrm>
              <a:custGeom>
                <a:avLst/>
                <a:gdLst/>
                <a:ahLst/>
                <a:cxnLst/>
                <a:rect l="l" t="t" r="r" b="b"/>
                <a:pathLst>
                  <a:path w="4667250" h="5897880">
                    <a:moveTo>
                      <a:pt x="884250" y="1429512"/>
                    </a:moveTo>
                    <a:lnTo>
                      <a:pt x="882383" y="1374267"/>
                    </a:lnTo>
                    <a:lnTo>
                      <a:pt x="876782" y="1322920"/>
                    </a:lnTo>
                    <a:lnTo>
                      <a:pt x="867435" y="1275448"/>
                    </a:lnTo>
                    <a:lnTo>
                      <a:pt x="854341" y="1231849"/>
                    </a:lnTo>
                    <a:lnTo>
                      <a:pt x="837463" y="1192098"/>
                    </a:lnTo>
                    <a:lnTo>
                      <a:pt x="816800" y="1156195"/>
                    </a:lnTo>
                    <a:lnTo>
                      <a:pt x="792353" y="1124115"/>
                    </a:lnTo>
                    <a:lnTo>
                      <a:pt x="764095" y="1095857"/>
                    </a:lnTo>
                    <a:lnTo>
                      <a:pt x="732015" y="1071397"/>
                    </a:lnTo>
                    <a:lnTo>
                      <a:pt x="696112" y="1050747"/>
                    </a:lnTo>
                    <a:lnTo>
                      <a:pt x="656374" y="1033868"/>
                    </a:lnTo>
                    <a:lnTo>
                      <a:pt x="612775" y="1020762"/>
                    </a:lnTo>
                    <a:lnTo>
                      <a:pt x="565302" y="1011415"/>
                    </a:lnTo>
                    <a:lnTo>
                      <a:pt x="513969" y="1005814"/>
                    </a:lnTo>
                    <a:lnTo>
                      <a:pt x="458736" y="1003947"/>
                    </a:lnTo>
                    <a:lnTo>
                      <a:pt x="0" y="1003947"/>
                    </a:lnTo>
                    <a:lnTo>
                      <a:pt x="0" y="4521022"/>
                    </a:lnTo>
                    <a:lnTo>
                      <a:pt x="884250" y="4521022"/>
                    </a:lnTo>
                    <a:lnTo>
                      <a:pt x="884250" y="1429512"/>
                    </a:lnTo>
                    <a:close/>
                  </a:path>
                  <a:path w="4667250" h="5897880">
                    <a:moveTo>
                      <a:pt x="884250" y="432193"/>
                    </a:moveTo>
                    <a:lnTo>
                      <a:pt x="883615" y="376885"/>
                    </a:lnTo>
                    <a:lnTo>
                      <a:pt x="879081" y="325297"/>
                    </a:lnTo>
                    <a:lnTo>
                      <a:pt x="870623" y="277469"/>
                    </a:lnTo>
                    <a:lnTo>
                      <a:pt x="858227" y="233387"/>
                    </a:lnTo>
                    <a:lnTo>
                      <a:pt x="841883" y="193090"/>
                    </a:lnTo>
                    <a:lnTo>
                      <a:pt x="821575" y="156565"/>
                    </a:lnTo>
                    <a:lnTo>
                      <a:pt x="797306" y="123825"/>
                    </a:lnTo>
                    <a:lnTo>
                      <a:pt x="769048" y="94907"/>
                    </a:lnTo>
                    <a:lnTo>
                      <a:pt x="736803" y="69799"/>
                    </a:lnTo>
                    <a:lnTo>
                      <a:pt x="700544" y="48526"/>
                    </a:lnTo>
                    <a:lnTo>
                      <a:pt x="660260" y="31089"/>
                    </a:lnTo>
                    <a:lnTo>
                      <a:pt x="615962" y="17513"/>
                    </a:lnTo>
                    <a:lnTo>
                      <a:pt x="567613" y="7797"/>
                    </a:lnTo>
                    <a:lnTo>
                      <a:pt x="515213" y="1955"/>
                    </a:lnTo>
                    <a:lnTo>
                      <a:pt x="458736" y="0"/>
                    </a:lnTo>
                    <a:lnTo>
                      <a:pt x="0" y="0"/>
                    </a:lnTo>
                    <a:lnTo>
                      <a:pt x="0" y="691451"/>
                    </a:lnTo>
                    <a:lnTo>
                      <a:pt x="884250" y="691464"/>
                    </a:lnTo>
                    <a:lnTo>
                      <a:pt x="884250" y="432206"/>
                    </a:lnTo>
                    <a:close/>
                  </a:path>
                  <a:path w="4667250" h="5897880">
                    <a:moveTo>
                      <a:pt x="4667161" y="2747695"/>
                    </a:moveTo>
                    <a:lnTo>
                      <a:pt x="4666716" y="2684195"/>
                    </a:lnTo>
                    <a:lnTo>
                      <a:pt x="4665396" y="2633395"/>
                    </a:lnTo>
                    <a:lnTo>
                      <a:pt x="4663198" y="2569895"/>
                    </a:lnTo>
                    <a:lnTo>
                      <a:pt x="4660125" y="2519095"/>
                    </a:lnTo>
                    <a:lnTo>
                      <a:pt x="4656175" y="2468295"/>
                    </a:lnTo>
                    <a:lnTo>
                      <a:pt x="4651337" y="2417495"/>
                    </a:lnTo>
                    <a:lnTo>
                      <a:pt x="4645622" y="2366695"/>
                    </a:lnTo>
                    <a:lnTo>
                      <a:pt x="4639030" y="2315895"/>
                    </a:lnTo>
                    <a:lnTo>
                      <a:pt x="4631563" y="2265095"/>
                    </a:lnTo>
                    <a:lnTo>
                      <a:pt x="4623206" y="2214295"/>
                    </a:lnTo>
                    <a:lnTo>
                      <a:pt x="4613973" y="2163495"/>
                    </a:lnTo>
                    <a:lnTo>
                      <a:pt x="4603864" y="2112695"/>
                    </a:lnTo>
                    <a:lnTo>
                      <a:pt x="4592879" y="2074595"/>
                    </a:lnTo>
                    <a:lnTo>
                      <a:pt x="4581017" y="2023795"/>
                    </a:lnTo>
                    <a:lnTo>
                      <a:pt x="4568266" y="1985695"/>
                    </a:lnTo>
                    <a:lnTo>
                      <a:pt x="4554639" y="1934895"/>
                    </a:lnTo>
                    <a:lnTo>
                      <a:pt x="4540135" y="1896795"/>
                    </a:lnTo>
                    <a:lnTo>
                      <a:pt x="4524756" y="1858695"/>
                    </a:lnTo>
                    <a:lnTo>
                      <a:pt x="4508487" y="1807895"/>
                    </a:lnTo>
                    <a:lnTo>
                      <a:pt x="4491355" y="1769795"/>
                    </a:lnTo>
                    <a:lnTo>
                      <a:pt x="4473333" y="1731695"/>
                    </a:lnTo>
                    <a:lnTo>
                      <a:pt x="4467034" y="1718995"/>
                    </a:lnTo>
                    <a:lnTo>
                      <a:pt x="4454436" y="1693595"/>
                    </a:lnTo>
                    <a:lnTo>
                      <a:pt x="4434649" y="1655495"/>
                    </a:lnTo>
                    <a:lnTo>
                      <a:pt x="4413999" y="1617395"/>
                    </a:lnTo>
                    <a:lnTo>
                      <a:pt x="4392460" y="1591995"/>
                    </a:lnTo>
                    <a:lnTo>
                      <a:pt x="4370044" y="1553895"/>
                    </a:lnTo>
                    <a:lnTo>
                      <a:pt x="4346753" y="1515795"/>
                    </a:lnTo>
                    <a:lnTo>
                      <a:pt x="4322572" y="1490395"/>
                    </a:lnTo>
                    <a:lnTo>
                      <a:pt x="4297527" y="1464995"/>
                    </a:lnTo>
                    <a:lnTo>
                      <a:pt x="4271594" y="1426895"/>
                    </a:lnTo>
                    <a:lnTo>
                      <a:pt x="4244784" y="1401495"/>
                    </a:lnTo>
                    <a:lnTo>
                      <a:pt x="4217086" y="1376095"/>
                    </a:lnTo>
                    <a:lnTo>
                      <a:pt x="4188523" y="1350695"/>
                    </a:lnTo>
                    <a:lnTo>
                      <a:pt x="4159072" y="1312595"/>
                    </a:lnTo>
                    <a:lnTo>
                      <a:pt x="4128744" y="1287195"/>
                    </a:lnTo>
                    <a:lnTo>
                      <a:pt x="4097540" y="1274495"/>
                    </a:lnTo>
                    <a:lnTo>
                      <a:pt x="4065460" y="1249095"/>
                    </a:lnTo>
                    <a:lnTo>
                      <a:pt x="4032491" y="1223695"/>
                    </a:lnTo>
                    <a:lnTo>
                      <a:pt x="3998645" y="1198295"/>
                    </a:lnTo>
                    <a:lnTo>
                      <a:pt x="3963924" y="1185595"/>
                    </a:lnTo>
                    <a:lnTo>
                      <a:pt x="3928326" y="1160195"/>
                    </a:lnTo>
                    <a:lnTo>
                      <a:pt x="3891851" y="1147495"/>
                    </a:lnTo>
                    <a:lnTo>
                      <a:pt x="3854488" y="1122095"/>
                    </a:lnTo>
                    <a:lnTo>
                      <a:pt x="3777132" y="1096695"/>
                    </a:lnTo>
                    <a:lnTo>
                      <a:pt x="3762870" y="1092174"/>
                    </a:lnTo>
                    <a:lnTo>
                      <a:pt x="3762870" y="2788374"/>
                    </a:lnTo>
                    <a:lnTo>
                      <a:pt x="3760355" y="2849295"/>
                    </a:lnTo>
                    <a:lnTo>
                      <a:pt x="3756304" y="2912795"/>
                    </a:lnTo>
                    <a:lnTo>
                      <a:pt x="3750843" y="2976295"/>
                    </a:lnTo>
                    <a:lnTo>
                      <a:pt x="3743960" y="3027095"/>
                    </a:lnTo>
                    <a:lnTo>
                      <a:pt x="3735667" y="3090595"/>
                    </a:lnTo>
                    <a:lnTo>
                      <a:pt x="3725951" y="3141395"/>
                    </a:lnTo>
                    <a:lnTo>
                      <a:pt x="3714826" y="3192195"/>
                    </a:lnTo>
                    <a:lnTo>
                      <a:pt x="3702266" y="3242995"/>
                    </a:lnTo>
                    <a:lnTo>
                      <a:pt x="3688296" y="3293795"/>
                    </a:lnTo>
                    <a:lnTo>
                      <a:pt x="3672903" y="3331895"/>
                    </a:lnTo>
                    <a:lnTo>
                      <a:pt x="3656076" y="3382695"/>
                    </a:lnTo>
                    <a:lnTo>
                      <a:pt x="3637826" y="3420795"/>
                    </a:lnTo>
                    <a:lnTo>
                      <a:pt x="3618153" y="3458895"/>
                    </a:lnTo>
                    <a:lnTo>
                      <a:pt x="3597046" y="3496995"/>
                    </a:lnTo>
                    <a:lnTo>
                      <a:pt x="3574516" y="3535095"/>
                    </a:lnTo>
                    <a:lnTo>
                      <a:pt x="3550551" y="3560495"/>
                    </a:lnTo>
                    <a:lnTo>
                      <a:pt x="3525151" y="3598595"/>
                    </a:lnTo>
                    <a:lnTo>
                      <a:pt x="3470059" y="3649395"/>
                    </a:lnTo>
                    <a:lnTo>
                      <a:pt x="3440353" y="3674795"/>
                    </a:lnTo>
                    <a:lnTo>
                      <a:pt x="3409213" y="3700195"/>
                    </a:lnTo>
                    <a:lnTo>
                      <a:pt x="3376638" y="3712895"/>
                    </a:lnTo>
                    <a:lnTo>
                      <a:pt x="3342614" y="3738295"/>
                    </a:lnTo>
                    <a:lnTo>
                      <a:pt x="3307156" y="3750995"/>
                    </a:lnTo>
                    <a:lnTo>
                      <a:pt x="3270250" y="3763695"/>
                    </a:lnTo>
                    <a:lnTo>
                      <a:pt x="3231896" y="3776395"/>
                    </a:lnTo>
                    <a:lnTo>
                      <a:pt x="3192107" y="3789095"/>
                    </a:lnTo>
                    <a:lnTo>
                      <a:pt x="3150870" y="3789095"/>
                    </a:lnTo>
                    <a:lnTo>
                      <a:pt x="3108172" y="3801795"/>
                    </a:lnTo>
                    <a:lnTo>
                      <a:pt x="2928670" y="3801795"/>
                    </a:lnTo>
                    <a:lnTo>
                      <a:pt x="2885960" y="3789095"/>
                    </a:lnTo>
                    <a:lnTo>
                      <a:pt x="2844698" y="3789095"/>
                    </a:lnTo>
                    <a:lnTo>
                      <a:pt x="2804871" y="3776395"/>
                    </a:lnTo>
                    <a:lnTo>
                      <a:pt x="2766491" y="3763695"/>
                    </a:lnTo>
                    <a:lnTo>
                      <a:pt x="2729547" y="3750995"/>
                    </a:lnTo>
                    <a:lnTo>
                      <a:pt x="2659951" y="3712895"/>
                    </a:lnTo>
                    <a:lnTo>
                      <a:pt x="2627299" y="3700195"/>
                    </a:lnTo>
                    <a:lnTo>
                      <a:pt x="2596083" y="3674795"/>
                    </a:lnTo>
                    <a:lnTo>
                      <a:pt x="2566289" y="3649395"/>
                    </a:lnTo>
                    <a:lnTo>
                      <a:pt x="2510955" y="3598595"/>
                    </a:lnTo>
                    <a:lnTo>
                      <a:pt x="2485415" y="3560495"/>
                    </a:lnTo>
                    <a:lnTo>
                      <a:pt x="2461285" y="3535095"/>
                    </a:lnTo>
                    <a:lnTo>
                      <a:pt x="2438565" y="3496995"/>
                    </a:lnTo>
                    <a:lnTo>
                      <a:pt x="2417254" y="3458895"/>
                    </a:lnTo>
                    <a:lnTo>
                      <a:pt x="2397353" y="3420795"/>
                    </a:lnTo>
                    <a:lnTo>
                      <a:pt x="2378849" y="3382695"/>
                    </a:lnTo>
                    <a:lnTo>
                      <a:pt x="2361755" y="3331895"/>
                    </a:lnTo>
                    <a:lnTo>
                      <a:pt x="2346045" y="3293795"/>
                    </a:lnTo>
                    <a:lnTo>
                      <a:pt x="2331732" y="3242995"/>
                    </a:lnTo>
                    <a:lnTo>
                      <a:pt x="2318816" y="3192195"/>
                    </a:lnTo>
                    <a:lnTo>
                      <a:pt x="2307285" y="3141395"/>
                    </a:lnTo>
                    <a:lnTo>
                      <a:pt x="2297150" y="3090595"/>
                    </a:lnTo>
                    <a:lnTo>
                      <a:pt x="2288387" y="3027095"/>
                    </a:lnTo>
                    <a:lnTo>
                      <a:pt x="2281009" y="2976295"/>
                    </a:lnTo>
                    <a:lnTo>
                      <a:pt x="2275001" y="2912795"/>
                    </a:lnTo>
                    <a:lnTo>
                      <a:pt x="2270379" y="2849295"/>
                    </a:lnTo>
                    <a:lnTo>
                      <a:pt x="2267140" y="2786138"/>
                    </a:lnTo>
                    <a:lnTo>
                      <a:pt x="2267216" y="2734945"/>
                    </a:lnTo>
                    <a:lnTo>
                      <a:pt x="2268753" y="2671445"/>
                    </a:lnTo>
                    <a:lnTo>
                      <a:pt x="2271738" y="2607945"/>
                    </a:lnTo>
                    <a:lnTo>
                      <a:pt x="2276183" y="2544445"/>
                    </a:lnTo>
                    <a:lnTo>
                      <a:pt x="2289429" y="2430145"/>
                    </a:lnTo>
                    <a:lnTo>
                      <a:pt x="2298242" y="2379345"/>
                    </a:lnTo>
                    <a:lnTo>
                      <a:pt x="2308529" y="2328545"/>
                    </a:lnTo>
                    <a:lnTo>
                      <a:pt x="2320290" y="2277745"/>
                    </a:lnTo>
                    <a:lnTo>
                      <a:pt x="2333523" y="2239645"/>
                    </a:lnTo>
                    <a:lnTo>
                      <a:pt x="2348230" y="2188845"/>
                    </a:lnTo>
                    <a:lnTo>
                      <a:pt x="2364422" y="2150745"/>
                    </a:lnTo>
                    <a:lnTo>
                      <a:pt x="2382101" y="2112645"/>
                    </a:lnTo>
                    <a:lnTo>
                      <a:pt x="2401278" y="2074545"/>
                    </a:lnTo>
                    <a:lnTo>
                      <a:pt x="2421940" y="2036445"/>
                    </a:lnTo>
                    <a:lnTo>
                      <a:pt x="2444089" y="1998345"/>
                    </a:lnTo>
                    <a:lnTo>
                      <a:pt x="2467749" y="1972945"/>
                    </a:lnTo>
                    <a:lnTo>
                      <a:pt x="2492908" y="1934845"/>
                    </a:lnTo>
                    <a:lnTo>
                      <a:pt x="2547759" y="1884045"/>
                    </a:lnTo>
                    <a:lnTo>
                      <a:pt x="2577452" y="1858645"/>
                    </a:lnTo>
                    <a:lnTo>
                      <a:pt x="2608669" y="1833245"/>
                    </a:lnTo>
                    <a:lnTo>
                      <a:pt x="2641409" y="1820545"/>
                    </a:lnTo>
                    <a:lnTo>
                      <a:pt x="2675674" y="1795145"/>
                    </a:lnTo>
                    <a:lnTo>
                      <a:pt x="2711462" y="1782445"/>
                    </a:lnTo>
                    <a:lnTo>
                      <a:pt x="2748788" y="1769745"/>
                    </a:lnTo>
                    <a:lnTo>
                      <a:pt x="2787650" y="1757045"/>
                    </a:lnTo>
                    <a:lnTo>
                      <a:pt x="2828048" y="1757045"/>
                    </a:lnTo>
                    <a:lnTo>
                      <a:pt x="2869996" y="1744345"/>
                    </a:lnTo>
                    <a:lnTo>
                      <a:pt x="2913494" y="1744345"/>
                    </a:lnTo>
                    <a:lnTo>
                      <a:pt x="2958541" y="1731645"/>
                    </a:lnTo>
                    <a:lnTo>
                      <a:pt x="3051772" y="1731645"/>
                    </a:lnTo>
                    <a:lnTo>
                      <a:pt x="3096920" y="1744345"/>
                    </a:lnTo>
                    <a:lnTo>
                      <a:pt x="3140583" y="1744345"/>
                    </a:lnTo>
                    <a:lnTo>
                      <a:pt x="3182772" y="1757045"/>
                    </a:lnTo>
                    <a:lnTo>
                      <a:pt x="3223476" y="1757045"/>
                    </a:lnTo>
                    <a:lnTo>
                      <a:pt x="3262693" y="1769745"/>
                    </a:lnTo>
                    <a:lnTo>
                      <a:pt x="3300438" y="1782445"/>
                    </a:lnTo>
                    <a:lnTo>
                      <a:pt x="3336709" y="1795145"/>
                    </a:lnTo>
                    <a:lnTo>
                      <a:pt x="3371494" y="1820545"/>
                    </a:lnTo>
                    <a:lnTo>
                      <a:pt x="3404793" y="1833245"/>
                    </a:lnTo>
                    <a:lnTo>
                      <a:pt x="3436620" y="1858645"/>
                    </a:lnTo>
                    <a:lnTo>
                      <a:pt x="3466960" y="1884045"/>
                    </a:lnTo>
                    <a:lnTo>
                      <a:pt x="3495827" y="1909445"/>
                    </a:lnTo>
                    <a:lnTo>
                      <a:pt x="3549116" y="1972945"/>
                    </a:lnTo>
                    <a:lnTo>
                      <a:pt x="3573538" y="1998345"/>
                    </a:lnTo>
                    <a:lnTo>
                      <a:pt x="3596475" y="2036445"/>
                    </a:lnTo>
                    <a:lnTo>
                      <a:pt x="3617938" y="2074545"/>
                    </a:lnTo>
                    <a:lnTo>
                      <a:pt x="3637927" y="2112645"/>
                    </a:lnTo>
                    <a:lnTo>
                      <a:pt x="3656419" y="2150745"/>
                    </a:lnTo>
                    <a:lnTo>
                      <a:pt x="3673449" y="2188845"/>
                    </a:lnTo>
                    <a:lnTo>
                      <a:pt x="3688981" y="2239645"/>
                    </a:lnTo>
                    <a:lnTo>
                      <a:pt x="3703053" y="2277745"/>
                    </a:lnTo>
                    <a:lnTo>
                      <a:pt x="3715626" y="2328545"/>
                    </a:lnTo>
                    <a:lnTo>
                      <a:pt x="3726726" y="2379345"/>
                    </a:lnTo>
                    <a:lnTo>
                      <a:pt x="3736352" y="2430145"/>
                    </a:lnTo>
                    <a:lnTo>
                      <a:pt x="3744493" y="2493645"/>
                    </a:lnTo>
                    <a:lnTo>
                      <a:pt x="3751148" y="2544445"/>
                    </a:lnTo>
                    <a:lnTo>
                      <a:pt x="3756329" y="2607945"/>
                    </a:lnTo>
                    <a:lnTo>
                      <a:pt x="3760038" y="2671445"/>
                    </a:lnTo>
                    <a:lnTo>
                      <a:pt x="3762248" y="2734945"/>
                    </a:lnTo>
                    <a:lnTo>
                      <a:pt x="3762870" y="2788374"/>
                    </a:lnTo>
                    <a:lnTo>
                      <a:pt x="3762870" y="1092174"/>
                    </a:lnTo>
                    <a:lnTo>
                      <a:pt x="3737140" y="1083995"/>
                    </a:lnTo>
                    <a:lnTo>
                      <a:pt x="3696258" y="1058595"/>
                    </a:lnTo>
                    <a:lnTo>
                      <a:pt x="3611867" y="1033195"/>
                    </a:lnTo>
                    <a:lnTo>
                      <a:pt x="3568357" y="1033195"/>
                    </a:lnTo>
                    <a:lnTo>
                      <a:pt x="3432556" y="995095"/>
                    </a:lnTo>
                    <a:lnTo>
                      <a:pt x="3385528" y="995095"/>
                    </a:lnTo>
                    <a:lnTo>
                      <a:pt x="3337610" y="982395"/>
                    </a:lnTo>
                    <a:lnTo>
                      <a:pt x="3239160" y="982395"/>
                    </a:lnTo>
                    <a:lnTo>
                      <a:pt x="3188614" y="969695"/>
                    </a:lnTo>
                    <a:lnTo>
                      <a:pt x="2866225" y="969695"/>
                    </a:lnTo>
                    <a:lnTo>
                      <a:pt x="2813012" y="982395"/>
                    </a:lnTo>
                    <a:lnTo>
                      <a:pt x="2709532" y="982395"/>
                    </a:lnTo>
                    <a:lnTo>
                      <a:pt x="2609964" y="1007795"/>
                    </a:lnTo>
                    <a:lnTo>
                      <a:pt x="2561640" y="1007795"/>
                    </a:lnTo>
                    <a:lnTo>
                      <a:pt x="2422525" y="1045895"/>
                    </a:lnTo>
                    <a:lnTo>
                      <a:pt x="2292172" y="1083995"/>
                    </a:lnTo>
                    <a:lnTo>
                      <a:pt x="2210130" y="1109395"/>
                    </a:lnTo>
                    <a:lnTo>
                      <a:pt x="2170569" y="1134795"/>
                    </a:lnTo>
                    <a:lnTo>
                      <a:pt x="2131974" y="1147495"/>
                    </a:lnTo>
                    <a:lnTo>
                      <a:pt x="2094357" y="1172895"/>
                    </a:lnTo>
                    <a:lnTo>
                      <a:pt x="2057704" y="1185595"/>
                    </a:lnTo>
                    <a:lnTo>
                      <a:pt x="2022030" y="1210995"/>
                    </a:lnTo>
                    <a:lnTo>
                      <a:pt x="1987321" y="1236395"/>
                    </a:lnTo>
                    <a:lnTo>
                      <a:pt x="1953577" y="1261795"/>
                    </a:lnTo>
                    <a:lnTo>
                      <a:pt x="1920811" y="1287195"/>
                    </a:lnTo>
                    <a:lnTo>
                      <a:pt x="1888998" y="1312595"/>
                    </a:lnTo>
                    <a:lnTo>
                      <a:pt x="1858162" y="1337995"/>
                    </a:lnTo>
                    <a:lnTo>
                      <a:pt x="1828292" y="1363395"/>
                    </a:lnTo>
                    <a:lnTo>
                      <a:pt x="1799399" y="1388795"/>
                    </a:lnTo>
                    <a:lnTo>
                      <a:pt x="1744484" y="1452295"/>
                    </a:lnTo>
                    <a:lnTo>
                      <a:pt x="1718487" y="1477695"/>
                    </a:lnTo>
                    <a:lnTo>
                      <a:pt x="1693443" y="1515795"/>
                    </a:lnTo>
                    <a:lnTo>
                      <a:pt x="1669364" y="1541195"/>
                    </a:lnTo>
                    <a:lnTo>
                      <a:pt x="1646262" y="1579295"/>
                    </a:lnTo>
                    <a:lnTo>
                      <a:pt x="1624114" y="1617395"/>
                    </a:lnTo>
                    <a:lnTo>
                      <a:pt x="1602930" y="1655495"/>
                    </a:lnTo>
                    <a:lnTo>
                      <a:pt x="1582699" y="1693595"/>
                    </a:lnTo>
                    <a:lnTo>
                      <a:pt x="1563446" y="1731695"/>
                    </a:lnTo>
                    <a:lnTo>
                      <a:pt x="1545145" y="1769795"/>
                    </a:lnTo>
                    <a:lnTo>
                      <a:pt x="1527810" y="1807895"/>
                    </a:lnTo>
                    <a:lnTo>
                      <a:pt x="1511427" y="1845995"/>
                    </a:lnTo>
                    <a:lnTo>
                      <a:pt x="1496021" y="1896795"/>
                    </a:lnTo>
                    <a:lnTo>
                      <a:pt x="1481556" y="1934895"/>
                    </a:lnTo>
                    <a:lnTo>
                      <a:pt x="1468069" y="1985695"/>
                    </a:lnTo>
                    <a:lnTo>
                      <a:pt x="1455534" y="2023795"/>
                    </a:lnTo>
                    <a:lnTo>
                      <a:pt x="1443951" y="2074595"/>
                    </a:lnTo>
                    <a:lnTo>
                      <a:pt x="1433334" y="2125395"/>
                    </a:lnTo>
                    <a:lnTo>
                      <a:pt x="1423670" y="2176195"/>
                    </a:lnTo>
                    <a:lnTo>
                      <a:pt x="1414957" y="2214295"/>
                    </a:lnTo>
                    <a:lnTo>
                      <a:pt x="1407210" y="2265095"/>
                    </a:lnTo>
                    <a:lnTo>
                      <a:pt x="1400416" y="2328595"/>
                    </a:lnTo>
                    <a:lnTo>
                      <a:pt x="1394587" y="2379395"/>
                    </a:lnTo>
                    <a:lnTo>
                      <a:pt x="1389710" y="2430195"/>
                    </a:lnTo>
                    <a:lnTo>
                      <a:pt x="1385785" y="2480995"/>
                    </a:lnTo>
                    <a:lnTo>
                      <a:pt x="1382814" y="2544495"/>
                    </a:lnTo>
                    <a:lnTo>
                      <a:pt x="1382814" y="2556878"/>
                    </a:lnTo>
                    <a:lnTo>
                      <a:pt x="1382801" y="2557145"/>
                    </a:lnTo>
                    <a:lnTo>
                      <a:pt x="1382801" y="5897245"/>
                    </a:lnTo>
                    <a:lnTo>
                      <a:pt x="1931174" y="5897296"/>
                    </a:lnTo>
                    <a:lnTo>
                      <a:pt x="1931352" y="5897245"/>
                    </a:lnTo>
                    <a:lnTo>
                      <a:pt x="1977453" y="5897245"/>
                    </a:lnTo>
                    <a:lnTo>
                      <a:pt x="2020290" y="5884545"/>
                    </a:lnTo>
                    <a:lnTo>
                      <a:pt x="2059711" y="5871845"/>
                    </a:lnTo>
                    <a:lnTo>
                      <a:pt x="2095715" y="5859145"/>
                    </a:lnTo>
                    <a:lnTo>
                      <a:pt x="2128278" y="5833745"/>
                    </a:lnTo>
                    <a:lnTo>
                      <a:pt x="2157412" y="5808345"/>
                    </a:lnTo>
                    <a:lnTo>
                      <a:pt x="2205405" y="5744845"/>
                    </a:lnTo>
                    <a:lnTo>
                      <a:pt x="2224265" y="5706745"/>
                    </a:lnTo>
                    <a:lnTo>
                      <a:pt x="2239695" y="5668645"/>
                    </a:lnTo>
                    <a:lnTo>
                      <a:pt x="2251697" y="5630545"/>
                    </a:lnTo>
                    <a:lnTo>
                      <a:pt x="2260269" y="5579745"/>
                    </a:lnTo>
                    <a:lnTo>
                      <a:pt x="2265413" y="5528945"/>
                    </a:lnTo>
                    <a:lnTo>
                      <a:pt x="2267127" y="5478145"/>
                    </a:lnTo>
                    <a:lnTo>
                      <a:pt x="2267127" y="5465496"/>
                    </a:lnTo>
                    <a:lnTo>
                      <a:pt x="2267127" y="4055745"/>
                    </a:lnTo>
                    <a:lnTo>
                      <a:pt x="2294750" y="4106545"/>
                    </a:lnTo>
                    <a:lnTo>
                      <a:pt x="2323401" y="4144645"/>
                    </a:lnTo>
                    <a:lnTo>
                      <a:pt x="2353068" y="4182745"/>
                    </a:lnTo>
                    <a:lnTo>
                      <a:pt x="2383764" y="4220845"/>
                    </a:lnTo>
                    <a:lnTo>
                      <a:pt x="2415476" y="4258945"/>
                    </a:lnTo>
                    <a:lnTo>
                      <a:pt x="2448217" y="4297045"/>
                    </a:lnTo>
                    <a:lnTo>
                      <a:pt x="2481973" y="4322445"/>
                    </a:lnTo>
                    <a:lnTo>
                      <a:pt x="2516759" y="4360545"/>
                    </a:lnTo>
                    <a:lnTo>
                      <a:pt x="2552560" y="4385945"/>
                    </a:lnTo>
                    <a:lnTo>
                      <a:pt x="2589390" y="4411345"/>
                    </a:lnTo>
                    <a:lnTo>
                      <a:pt x="2627236" y="4436745"/>
                    </a:lnTo>
                    <a:lnTo>
                      <a:pt x="2666111" y="4462145"/>
                    </a:lnTo>
                    <a:lnTo>
                      <a:pt x="2706001" y="4487545"/>
                    </a:lnTo>
                    <a:lnTo>
                      <a:pt x="2746921" y="4500245"/>
                    </a:lnTo>
                    <a:lnTo>
                      <a:pt x="2788856" y="4525645"/>
                    </a:lnTo>
                    <a:lnTo>
                      <a:pt x="2875800" y="4551045"/>
                    </a:lnTo>
                    <a:lnTo>
                      <a:pt x="3013862" y="4589145"/>
                    </a:lnTo>
                    <a:lnTo>
                      <a:pt x="3061932" y="4589145"/>
                    </a:lnTo>
                    <a:lnTo>
                      <a:pt x="3111017" y="4601845"/>
                    </a:lnTo>
                    <a:lnTo>
                      <a:pt x="3408502" y="4601845"/>
                    </a:lnTo>
                    <a:lnTo>
                      <a:pt x="3454781" y="4589145"/>
                    </a:lnTo>
                    <a:lnTo>
                      <a:pt x="3500209" y="4589145"/>
                    </a:lnTo>
                    <a:lnTo>
                      <a:pt x="3588423" y="4563745"/>
                    </a:lnTo>
                    <a:lnTo>
                      <a:pt x="3631234" y="4563745"/>
                    </a:lnTo>
                    <a:lnTo>
                      <a:pt x="3754437" y="4525645"/>
                    </a:lnTo>
                    <a:lnTo>
                      <a:pt x="3793756" y="4512945"/>
                    </a:lnTo>
                    <a:lnTo>
                      <a:pt x="3832212" y="4487545"/>
                    </a:lnTo>
                    <a:lnTo>
                      <a:pt x="3906532" y="4462145"/>
                    </a:lnTo>
                    <a:lnTo>
                      <a:pt x="3942372" y="4436745"/>
                    </a:lnTo>
                    <a:lnTo>
                      <a:pt x="3977360" y="4424045"/>
                    </a:lnTo>
                    <a:lnTo>
                      <a:pt x="4011472" y="4398645"/>
                    </a:lnTo>
                    <a:lnTo>
                      <a:pt x="4044721" y="4373245"/>
                    </a:lnTo>
                    <a:lnTo>
                      <a:pt x="4077106" y="4360545"/>
                    </a:lnTo>
                    <a:lnTo>
                      <a:pt x="4108615" y="4335145"/>
                    </a:lnTo>
                    <a:lnTo>
                      <a:pt x="4139260" y="4309745"/>
                    </a:lnTo>
                    <a:lnTo>
                      <a:pt x="4169029" y="4284345"/>
                    </a:lnTo>
                    <a:lnTo>
                      <a:pt x="4197947" y="4258945"/>
                    </a:lnTo>
                    <a:lnTo>
                      <a:pt x="4225988" y="4220845"/>
                    </a:lnTo>
                    <a:lnTo>
                      <a:pt x="4253166" y="4195445"/>
                    </a:lnTo>
                    <a:lnTo>
                      <a:pt x="4279481" y="4170045"/>
                    </a:lnTo>
                    <a:lnTo>
                      <a:pt x="4304919" y="4131945"/>
                    </a:lnTo>
                    <a:lnTo>
                      <a:pt x="4329506" y="4106545"/>
                    </a:lnTo>
                    <a:lnTo>
                      <a:pt x="4353217" y="4068445"/>
                    </a:lnTo>
                    <a:lnTo>
                      <a:pt x="4360837" y="4055745"/>
                    </a:lnTo>
                    <a:lnTo>
                      <a:pt x="4376064" y="4030345"/>
                    </a:lnTo>
                    <a:lnTo>
                      <a:pt x="4398048" y="3992245"/>
                    </a:lnTo>
                    <a:lnTo>
                      <a:pt x="4419168" y="3966845"/>
                    </a:lnTo>
                    <a:lnTo>
                      <a:pt x="4439424" y="3928745"/>
                    </a:lnTo>
                    <a:lnTo>
                      <a:pt x="4458817" y="3890645"/>
                    </a:lnTo>
                    <a:lnTo>
                      <a:pt x="4477334" y="3839845"/>
                    </a:lnTo>
                    <a:lnTo>
                      <a:pt x="4489120" y="3814445"/>
                    </a:lnTo>
                    <a:lnTo>
                      <a:pt x="4495000" y="3801745"/>
                    </a:lnTo>
                    <a:lnTo>
                      <a:pt x="4511802" y="3763645"/>
                    </a:lnTo>
                    <a:lnTo>
                      <a:pt x="4527740" y="3712845"/>
                    </a:lnTo>
                    <a:lnTo>
                      <a:pt x="4542802" y="3674745"/>
                    </a:lnTo>
                    <a:lnTo>
                      <a:pt x="4557014" y="3623945"/>
                    </a:lnTo>
                    <a:lnTo>
                      <a:pt x="4570361" y="3585845"/>
                    </a:lnTo>
                    <a:lnTo>
                      <a:pt x="4582846" y="3535045"/>
                    </a:lnTo>
                    <a:lnTo>
                      <a:pt x="4594466" y="3484245"/>
                    </a:lnTo>
                    <a:lnTo>
                      <a:pt x="4605223" y="3433445"/>
                    </a:lnTo>
                    <a:lnTo>
                      <a:pt x="4615116" y="3382645"/>
                    </a:lnTo>
                    <a:lnTo>
                      <a:pt x="4624159" y="3331845"/>
                    </a:lnTo>
                    <a:lnTo>
                      <a:pt x="4632325" y="3281045"/>
                    </a:lnTo>
                    <a:lnTo>
                      <a:pt x="4639640" y="3230245"/>
                    </a:lnTo>
                    <a:lnTo>
                      <a:pt x="4646092" y="3166745"/>
                    </a:lnTo>
                    <a:lnTo>
                      <a:pt x="4651680" y="3115945"/>
                    </a:lnTo>
                    <a:lnTo>
                      <a:pt x="4656404" y="3065145"/>
                    </a:lnTo>
                    <a:lnTo>
                      <a:pt x="4660277" y="3001645"/>
                    </a:lnTo>
                    <a:lnTo>
                      <a:pt x="4663287" y="2938145"/>
                    </a:lnTo>
                    <a:lnTo>
                      <a:pt x="4665434" y="2887345"/>
                    </a:lnTo>
                    <a:lnTo>
                      <a:pt x="4666729" y="2823845"/>
                    </a:lnTo>
                    <a:lnTo>
                      <a:pt x="4667161" y="2760345"/>
                    </a:lnTo>
                    <a:lnTo>
                      <a:pt x="4667110" y="2754122"/>
                    </a:lnTo>
                    <a:lnTo>
                      <a:pt x="4667161" y="2747695"/>
                    </a:lnTo>
                    <a:close/>
                  </a:path>
                </a:pathLst>
              </a:custGeom>
              <a:solidFill>
                <a:srgbClr val="666C7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1" name="object 8"/>
            <p:cNvSpPr/>
            <p:nvPr/>
          </p:nvSpPr>
          <p:spPr>
            <a:xfrm>
              <a:off x="10814050" y="5730875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9"/>
            <p:cNvSpPr/>
            <p:nvPr/>
          </p:nvSpPr>
          <p:spPr>
            <a:xfrm>
              <a:off x="14284528" y="5736082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10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618" y="937595"/>
              <a:ext cx="986147" cy="1013958"/>
            </a:xfrm>
            <a:prstGeom prst="rect">
              <a:avLst/>
            </a:prstGeom>
          </p:spPr>
        </p:pic>
        <p:sp>
          <p:nvSpPr>
            <p:cNvPr id="44" name="object 11"/>
            <p:cNvSpPr/>
            <p:nvPr/>
          </p:nvSpPr>
          <p:spPr>
            <a:xfrm>
              <a:off x="8417860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2"/>
            <p:cNvSpPr/>
            <p:nvPr/>
          </p:nvSpPr>
          <p:spPr>
            <a:xfrm>
              <a:off x="8879584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3"/>
            <p:cNvSpPr/>
            <p:nvPr/>
          </p:nvSpPr>
          <p:spPr>
            <a:xfrm>
              <a:off x="9330959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4"/>
            <p:cNvSpPr/>
            <p:nvPr/>
          </p:nvSpPr>
          <p:spPr>
            <a:xfrm>
              <a:off x="9792677" y="10005708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5"/>
            <p:cNvSpPr/>
            <p:nvPr/>
          </p:nvSpPr>
          <p:spPr>
            <a:xfrm>
              <a:off x="10572076" y="9825584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6"/>
            <p:cNvSpPr/>
            <p:nvPr/>
          </p:nvSpPr>
          <p:spPr>
            <a:xfrm>
              <a:off x="11439181" y="10005706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7"/>
            <p:cNvSpPr/>
            <p:nvPr/>
          </p:nvSpPr>
          <p:spPr>
            <a:xfrm>
              <a:off x="11911631" y="10011295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8"/>
            <p:cNvSpPr/>
            <p:nvPr/>
          </p:nvSpPr>
          <p:spPr>
            <a:xfrm>
              <a:off x="12363037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9"/>
            <p:cNvSpPr/>
            <p:nvPr/>
          </p:nvSpPr>
          <p:spPr>
            <a:xfrm>
              <a:off x="13035830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0"/>
            <p:cNvSpPr/>
            <p:nvPr/>
          </p:nvSpPr>
          <p:spPr>
            <a:xfrm>
              <a:off x="13487204" y="10005700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1"/>
            <p:cNvSpPr/>
            <p:nvPr/>
          </p:nvSpPr>
          <p:spPr>
            <a:xfrm>
              <a:off x="13900947" y="10005700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2"/>
            <p:cNvSpPr/>
            <p:nvPr/>
          </p:nvSpPr>
          <p:spPr>
            <a:xfrm>
              <a:off x="14549498" y="10005701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3"/>
            <p:cNvSpPr/>
            <p:nvPr/>
          </p:nvSpPr>
          <p:spPr>
            <a:xfrm>
              <a:off x="14951870" y="10005700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4"/>
            <p:cNvSpPr/>
            <p:nvPr/>
          </p:nvSpPr>
          <p:spPr>
            <a:xfrm>
              <a:off x="15413591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25"/>
            <p:cNvSpPr/>
            <p:nvPr/>
          </p:nvSpPr>
          <p:spPr>
            <a:xfrm>
              <a:off x="15864965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6"/>
            <p:cNvSpPr/>
            <p:nvPr/>
          </p:nvSpPr>
          <p:spPr>
            <a:xfrm>
              <a:off x="16293579" y="9875457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7"/>
            <p:cNvSpPr/>
            <p:nvPr/>
          </p:nvSpPr>
          <p:spPr>
            <a:xfrm>
              <a:off x="16928115" y="10005701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Grupo 65"/>
          <p:cNvGrpSpPr/>
          <p:nvPr userDrawn="1"/>
        </p:nvGrpSpPr>
        <p:grpSpPr>
          <a:xfrm>
            <a:off x="928052" y="5134121"/>
            <a:ext cx="218230" cy="1187273"/>
            <a:chOff x="1255074" y="742950"/>
            <a:chExt cx="531755" cy="2892999"/>
          </a:xfrm>
          <a:solidFill>
            <a:schemeClr val="bg1">
              <a:lumMod val="50000"/>
            </a:schemeClr>
          </a:solidFill>
        </p:grpSpPr>
        <p:sp>
          <p:nvSpPr>
            <p:cNvPr id="67" name="object 2"/>
            <p:cNvSpPr/>
            <p:nvPr/>
          </p:nvSpPr>
          <p:spPr>
            <a:xfrm>
              <a:off x="1257300" y="742950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811208" y="1122514"/>
                  </a:moveTo>
                  <a:lnTo>
                    <a:pt x="2752915" y="1146289"/>
                  </a:lnTo>
                  <a:lnTo>
                    <a:pt x="2700617" y="1162672"/>
                  </a:lnTo>
                  <a:lnTo>
                    <a:pt x="2647353" y="1175702"/>
                  </a:lnTo>
                  <a:lnTo>
                    <a:pt x="2593848" y="1185900"/>
                  </a:lnTo>
                  <a:lnTo>
                    <a:pt x="2621470" y="1172679"/>
                  </a:lnTo>
                  <a:lnTo>
                    <a:pt x="2650782" y="1147279"/>
                  </a:lnTo>
                  <a:lnTo>
                    <a:pt x="2677490" y="1118311"/>
                  </a:lnTo>
                  <a:lnTo>
                    <a:pt x="2719019" y="1065123"/>
                  </a:lnTo>
                  <a:lnTo>
                    <a:pt x="2754490" y="1001407"/>
                  </a:lnTo>
                  <a:lnTo>
                    <a:pt x="2767101" y="967270"/>
                  </a:lnTo>
                  <a:lnTo>
                    <a:pt x="2768904" y="963637"/>
                  </a:lnTo>
                  <a:lnTo>
                    <a:pt x="2770301" y="959078"/>
                  </a:lnTo>
                  <a:lnTo>
                    <a:pt x="2766669" y="956348"/>
                  </a:lnTo>
                  <a:lnTo>
                    <a:pt x="2762110" y="954532"/>
                  </a:lnTo>
                  <a:lnTo>
                    <a:pt x="2759176" y="955459"/>
                  </a:lnTo>
                  <a:lnTo>
                    <a:pt x="2707576" y="981417"/>
                  </a:lnTo>
                  <a:lnTo>
                    <a:pt x="2658808" y="1002893"/>
                  </a:lnTo>
                  <a:lnTo>
                    <a:pt x="2609138" y="1021816"/>
                  </a:lnTo>
                  <a:lnTo>
                    <a:pt x="2558440" y="1038326"/>
                  </a:lnTo>
                  <a:lnTo>
                    <a:pt x="2506599" y="1052537"/>
                  </a:lnTo>
                  <a:lnTo>
                    <a:pt x="2499347" y="1054354"/>
                  </a:lnTo>
                  <a:lnTo>
                    <a:pt x="2493975" y="1052537"/>
                  </a:lnTo>
                  <a:lnTo>
                    <a:pt x="2489416" y="1047991"/>
                  </a:lnTo>
                  <a:lnTo>
                    <a:pt x="2478722" y="1036180"/>
                  </a:lnTo>
                  <a:lnTo>
                    <a:pt x="2473299" y="1030744"/>
                  </a:lnTo>
                  <a:lnTo>
                    <a:pt x="2439568" y="1003554"/>
                  </a:lnTo>
                  <a:lnTo>
                    <a:pt x="2379484" y="966635"/>
                  </a:lnTo>
                  <a:lnTo>
                    <a:pt x="2302370" y="936574"/>
                  </a:lnTo>
                  <a:lnTo>
                    <a:pt x="2256244" y="926490"/>
                  </a:lnTo>
                  <a:lnTo>
                    <a:pt x="2209279" y="921639"/>
                  </a:lnTo>
                  <a:lnTo>
                    <a:pt x="2162060" y="922045"/>
                  </a:lnTo>
                  <a:lnTo>
                    <a:pt x="2148319" y="923683"/>
                  </a:lnTo>
                  <a:lnTo>
                    <a:pt x="2147671" y="923683"/>
                  </a:lnTo>
                  <a:lnTo>
                    <a:pt x="2116480" y="927481"/>
                  </a:lnTo>
                  <a:lnTo>
                    <a:pt x="2071751" y="937691"/>
                  </a:lnTo>
                  <a:lnTo>
                    <a:pt x="2028304" y="952461"/>
                  </a:lnTo>
                  <a:lnTo>
                    <a:pt x="1986572" y="971626"/>
                  </a:lnTo>
                  <a:lnTo>
                    <a:pt x="1946948" y="994981"/>
                  </a:lnTo>
                  <a:lnTo>
                    <a:pt x="1909889" y="1022223"/>
                  </a:lnTo>
                  <a:lnTo>
                    <a:pt x="1875777" y="1053071"/>
                  </a:lnTo>
                  <a:lnTo>
                    <a:pt x="1844992" y="1087259"/>
                  </a:lnTo>
                  <a:lnTo>
                    <a:pt x="1817052" y="1125855"/>
                  </a:lnTo>
                  <a:lnTo>
                    <a:pt x="1793392" y="1167282"/>
                  </a:lnTo>
                  <a:lnTo>
                    <a:pt x="1774405" y="1211033"/>
                  </a:lnTo>
                  <a:lnTo>
                    <a:pt x="1760448" y="1256601"/>
                  </a:lnTo>
                  <a:lnTo>
                    <a:pt x="1752358" y="1301203"/>
                  </a:lnTo>
                  <a:lnTo>
                    <a:pt x="1749412" y="1345742"/>
                  </a:lnTo>
                  <a:lnTo>
                    <a:pt x="1750872" y="1390421"/>
                  </a:lnTo>
                  <a:lnTo>
                    <a:pt x="1755965" y="1435392"/>
                  </a:lnTo>
                  <a:lnTo>
                    <a:pt x="1757311" y="1445387"/>
                  </a:lnTo>
                  <a:lnTo>
                    <a:pt x="1756435" y="1446733"/>
                  </a:lnTo>
                  <a:lnTo>
                    <a:pt x="1696529" y="1437208"/>
                  </a:lnTo>
                  <a:lnTo>
                    <a:pt x="1646542" y="1427911"/>
                  </a:lnTo>
                  <a:lnTo>
                    <a:pt x="1597431" y="1417434"/>
                  </a:lnTo>
                  <a:lnTo>
                    <a:pt x="1549184" y="1405724"/>
                  </a:lnTo>
                  <a:lnTo>
                    <a:pt x="1501800" y="1392745"/>
                  </a:lnTo>
                  <a:lnTo>
                    <a:pt x="1455267" y="1378432"/>
                  </a:lnTo>
                  <a:lnTo>
                    <a:pt x="1409598" y="1362748"/>
                  </a:lnTo>
                  <a:lnTo>
                    <a:pt x="1364767" y="1345628"/>
                  </a:lnTo>
                  <a:lnTo>
                    <a:pt x="1320800" y="1327023"/>
                  </a:lnTo>
                  <a:lnTo>
                    <a:pt x="1277658" y="1306893"/>
                  </a:lnTo>
                  <a:lnTo>
                    <a:pt x="1235367" y="1285176"/>
                  </a:lnTo>
                  <a:lnTo>
                    <a:pt x="1193914" y="1261808"/>
                  </a:lnTo>
                  <a:lnTo>
                    <a:pt x="1153287" y="1236764"/>
                  </a:lnTo>
                  <a:lnTo>
                    <a:pt x="1113485" y="1209992"/>
                  </a:lnTo>
                  <a:lnTo>
                    <a:pt x="1074508" y="1181417"/>
                  </a:lnTo>
                  <a:lnTo>
                    <a:pt x="1036345" y="1151001"/>
                  </a:lnTo>
                  <a:lnTo>
                    <a:pt x="999007" y="1118692"/>
                  </a:lnTo>
                  <a:lnTo>
                    <a:pt x="962482" y="1084440"/>
                  </a:lnTo>
                  <a:lnTo>
                    <a:pt x="926757" y="1048194"/>
                  </a:lnTo>
                  <a:lnTo>
                    <a:pt x="891832" y="1009904"/>
                  </a:lnTo>
                  <a:lnTo>
                    <a:pt x="885088" y="1003503"/>
                  </a:lnTo>
                  <a:lnTo>
                    <a:pt x="846137" y="1050302"/>
                  </a:lnTo>
                  <a:lnTo>
                    <a:pt x="830021" y="1092885"/>
                  </a:lnTo>
                  <a:lnTo>
                    <a:pt x="819619" y="1137793"/>
                  </a:lnTo>
                  <a:lnTo>
                    <a:pt x="814705" y="1184275"/>
                  </a:lnTo>
                  <a:lnTo>
                    <a:pt x="815009" y="1231595"/>
                  </a:lnTo>
                  <a:lnTo>
                    <a:pt x="820280" y="1278991"/>
                  </a:lnTo>
                  <a:lnTo>
                    <a:pt x="830275" y="1325727"/>
                  </a:lnTo>
                  <a:lnTo>
                    <a:pt x="844727" y="1371053"/>
                  </a:lnTo>
                  <a:lnTo>
                    <a:pt x="863396" y="1414233"/>
                  </a:lnTo>
                  <a:lnTo>
                    <a:pt x="886040" y="1454505"/>
                  </a:lnTo>
                  <a:lnTo>
                    <a:pt x="912380" y="1491132"/>
                  </a:lnTo>
                  <a:lnTo>
                    <a:pt x="942174" y="1523377"/>
                  </a:lnTo>
                  <a:lnTo>
                    <a:pt x="981075" y="1558531"/>
                  </a:lnTo>
                  <a:lnTo>
                    <a:pt x="994765" y="1569643"/>
                  </a:lnTo>
                  <a:lnTo>
                    <a:pt x="976604" y="1568424"/>
                  </a:lnTo>
                  <a:lnTo>
                    <a:pt x="937653" y="1561503"/>
                  </a:lnTo>
                  <a:lnTo>
                    <a:pt x="885990" y="1547075"/>
                  </a:lnTo>
                  <a:lnTo>
                    <a:pt x="823112" y="1520469"/>
                  </a:lnTo>
                  <a:lnTo>
                    <a:pt x="818324" y="1521079"/>
                  </a:lnTo>
                  <a:lnTo>
                    <a:pt x="815238" y="1525003"/>
                  </a:lnTo>
                  <a:lnTo>
                    <a:pt x="813790" y="1532026"/>
                  </a:lnTo>
                  <a:lnTo>
                    <a:pt x="813511" y="1544066"/>
                  </a:lnTo>
                  <a:lnTo>
                    <a:pt x="813955" y="1556004"/>
                  </a:lnTo>
                  <a:lnTo>
                    <a:pt x="824852" y="1626489"/>
                  </a:lnTo>
                  <a:lnTo>
                    <a:pt x="838111" y="1670837"/>
                  </a:lnTo>
                  <a:lnTo>
                    <a:pt x="855992" y="1713598"/>
                  </a:lnTo>
                  <a:lnTo>
                    <a:pt x="878230" y="1754314"/>
                  </a:lnTo>
                  <a:lnTo>
                    <a:pt x="904519" y="1792554"/>
                  </a:lnTo>
                  <a:lnTo>
                    <a:pt x="934580" y="1827860"/>
                  </a:lnTo>
                  <a:lnTo>
                    <a:pt x="968133" y="1859775"/>
                  </a:lnTo>
                  <a:lnTo>
                    <a:pt x="1004900" y="1887867"/>
                  </a:lnTo>
                  <a:lnTo>
                    <a:pt x="1044575" y="1911667"/>
                  </a:lnTo>
                  <a:lnTo>
                    <a:pt x="1086878" y="1930742"/>
                  </a:lnTo>
                  <a:lnTo>
                    <a:pt x="1127747" y="1944598"/>
                  </a:lnTo>
                  <a:lnTo>
                    <a:pt x="1141730" y="1947532"/>
                  </a:lnTo>
                  <a:lnTo>
                    <a:pt x="1115822" y="1952409"/>
                  </a:lnTo>
                  <a:lnTo>
                    <a:pt x="1083932" y="1955533"/>
                  </a:lnTo>
                  <a:lnTo>
                    <a:pt x="1040460" y="1955901"/>
                  </a:lnTo>
                  <a:lnTo>
                    <a:pt x="979805" y="1952536"/>
                  </a:lnTo>
                  <a:lnTo>
                    <a:pt x="972350" y="1952320"/>
                  </a:lnTo>
                  <a:lnTo>
                    <a:pt x="967790" y="1954911"/>
                  </a:lnTo>
                  <a:lnTo>
                    <a:pt x="966292" y="1960067"/>
                  </a:lnTo>
                  <a:lnTo>
                    <a:pt x="968006" y="1967509"/>
                  </a:lnTo>
                  <a:lnTo>
                    <a:pt x="991743" y="2021776"/>
                  </a:lnTo>
                  <a:lnTo>
                    <a:pt x="1019695" y="2068537"/>
                  </a:lnTo>
                  <a:lnTo>
                    <a:pt x="1051153" y="2108454"/>
                  </a:lnTo>
                  <a:lnTo>
                    <a:pt x="1085380" y="2142185"/>
                  </a:lnTo>
                  <a:lnTo>
                    <a:pt x="1121651" y="2170417"/>
                  </a:lnTo>
                  <a:lnTo>
                    <a:pt x="1159243" y="2193810"/>
                  </a:lnTo>
                  <a:lnTo>
                    <a:pt x="1197419" y="2213038"/>
                  </a:lnTo>
                  <a:lnTo>
                    <a:pt x="1235456" y="2228761"/>
                  </a:lnTo>
                  <a:lnTo>
                    <a:pt x="1272641" y="2241651"/>
                  </a:lnTo>
                  <a:lnTo>
                    <a:pt x="1319796" y="2253996"/>
                  </a:lnTo>
                  <a:lnTo>
                    <a:pt x="1342948" y="2256561"/>
                  </a:lnTo>
                  <a:lnTo>
                    <a:pt x="1354531" y="2258707"/>
                  </a:lnTo>
                  <a:lnTo>
                    <a:pt x="1353604" y="2260092"/>
                  </a:lnTo>
                  <a:lnTo>
                    <a:pt x="1352677" y="2260092"/>
                  </a:lnTo>
                  <a:lnTo>
                    <a:pt x="1351788" y="2261438"/>
                  </a:lnTo>
                  <a:lnTo>
                    <a:pt x="1318882" y="2294534"/>
                  </a:lnTo>
                  <a:lnTo>
                    <a:pt x="1271270" y="2323731"/>
                  </a:lnTo>
                  <a:lnTo>
                    <a:pt x="1216888" y="2348700"/>
                  </a:lnTo>
                  <a:lnTo>
                    <a:pt x="1163637" y="2369083"/>
                  </a:lnTo>
                  <a:lnTo>
                    <a:pt x="1119454" y="2384577"/>
                  </a:lnTo>
                  <a:lnTo>
                    <a:pt x="1070813" y="2400033"/>
                  </a:lnTo>
                  <a:lnTo>
                    <a:pt x="1021181" y="2412720"/>
                  </a:lnTo>
                  <a:lnTo>
                    <a:pt x="970813" y="2422487"/>
                  </a:lnTo>
                  <a:lnTo>
                    <a:pt x="919924" y="2429218"/>
                  </a:lnTo>
                  <a:lnTo>
                    <a:pt x="868768" y="2432748"/>
                  </a:lnTo>
                  <a:lnTo>
                    <a:pt x="817575" y="2432977"/>
                  </a:lnTo>
                  <a:lnTo>
                    <a:pt x="766584" y="2429738"/>
                  </a:lnTo>
                  <a:lnTo>
                    <a:pt x="754926" y="2428202"/>
                  </a:lnTo>
                  <a:lnTo>
                    <a:pt x="747356" y="2427719"/>
                  </a:lnTo>
                  <a:lnTo>
                    <a:pt x="742391" y="2428252"/>
                  </a:lnTo>
                  <a:lnTo>
                    <a:pt x="738492" y="2429738"/>
                  </a:lnTo>
                  <a:lnTo>
                    <a:pt x="733285" y="2432951"/>
                  </a:lnTo>
                  <a:lnTo>
                    <a:pt x="737831" y="2437485"/>
                  </a:lnTo>
                  <a:lnTo>
                    <a:pt x="780351" y="2465057"/>
                  </a:lnTo>
                  <a:lnTo>
                    <a:pt x="817410" y="2485987"/>
                  </a:lnTo>
                  <a:lnTo>
                    <a:pt x="862977" y="2508948"/>
                  </a:lnTo>
                  <a:lnTo>
                    <a:pt x="909332" y="2529903"/>
                  </a:lnTo>
                  <a:lnTo>
                    <a:pt x="956500" y="2548826"/>
                  </a:lnTo>
                  <a:lnTo>
                    <a:pt x="1004481" y="2565641"/>
                  </a:lnTo>
                  <a:lnTo>
                    <a:pt x="1053287" y="2580335"/>
                  </a:lnTo>
                  <a:lnTo>
                    <a:pt x="1100607" y="2592501"/>
                  </a:lnTo>
                  <a:lnTo>
                    <a:pt x="1148283" y="2602992"/>
                  </a:lnTo>
                  <a:lnTo>
                    <a:pt x="1196289" y="2611793"/>
                  </a:lnTo>
                  <a:lnTo>
                    <a:pt x="1244523" y="2618905"/>
                  </a:lnTo>
                  <a:lnTo>
                    <a:pt x="1292948" y="2624302"/>
                  </a:lnTo>
                  <a:lnTo>
                    <a:pt x="1341501" y="2627985"/>
                  </a:lnTo>
                  <a:lnTo>
                    <a:pt x="1390091" y="2629954"/>
                  </a:lnTo>
                  <a:lnTo>
                    <a:pt x="1438668" y="2630195"/>
                  </a:lnTo>
                  <a:lnTo>
                    <a:pt x="1487170" y="2628696"/>
                  </a:lnTo>
                  <a:lnTo>
                    <a:pt x="1535531" y="2625445"/>
                  </a:lnTo>
                  <a:lnTo>
                    <a:pt x="1583690" y="2620454"/>
                  </a:lnTo>
                  <a:lnTo>
                    <a:pt x="1631569" y="2613685"/>
                  </a:lnTo>
                  <a:lnTo>
                    <a:pt x="1679105" y="2605151"/>
                  </a:lnTo>
                  <a:lnTo>
                    <a:pt x="1726247" y="2594838"/>
                  </a:lnTo>
                  <a:lnTo>
                    <a:pt x="1772920" y="2582748"/>
                  </a:lnTo>
                  <a:lnTo>
                    <a:pt x="1819071" y="2568854"/>
                  </a:lnTo>
                  <a:lnTo>
                    <a:pt x="1864614" y="2553144"/>
                  </a:lnTo>
                  <a:lnTo>
                    <a:pt x="1909495" y="2535644"/>
                  </a:lnTo>
                  <a:lnTo>
                    <a:pt x="1953653" y="2516314"/>
                  </a:lnTo>
                  <a:lnTo>
                    <a:pt x="1997011" y="2495156"/>
                  </a:lnTo>
                  <a:lnTo>
                    <a:pt x="2039531" y="2472156"/>
                  </a:lnTo>
                  <a:lnTo>
                    <a:pt x="2081110" y="2447315"/>
                  </a:lnTo>
                  <a:lnTo>
                    <a:pt x="2121712" y="2420620"/>
                  </a:lnTo>
                  <a:lnTo>
                    <a:pt x="2161273" y="2392057"/>
                  </a:lnTo>
                  <a:lnTo>
                    <a:pt x="2199703" y="2361641"/>
                  </a:lnTo>
                  <a:lnTo>
                    <a:pt x="2236965" y="2329332"/>
                  </a:lnTo>
                  <a:lnTo>
                    <a:pt x="2272969" y="2295144"/>
                  </a:lnTo>
                  <a:lnTo>
                    <a:pt x="2307577" y="2259038"/>
                  </a:lnTo>
                  <a:lnTo>
                    <a:pt x="2340025" y="2221712"/>
                  </a:lnTo>
                  <a:lnTo>
                    <a:pt x="2370366" y="2183219"/>
                  </a:lnTo>
                  <a:lnTo>
                    <a:pt x="2398636" y="2143633"/>
                  </a:lnTo>
                  <a:lnTo>
                    <a:pt x="2424900" y="2103018"/>
                  </a:lnTo>
                  <a:lnTo>
                    <a:pt x="2449182" y="2061413"/>
                  </a:lnTo>
                  <a:lnTo>
                    <a:pt x="2471559" y="2018893"/>
                  </a:lnTo>
                  <a:lnTo>
                    <a:pt x="2492070" y="1975523"/>
                  </a:lnTo>
                  <a:lnTo>
                    <a:pt x="2510752" y="1931365"/>
                  </a:lnTo>
                  <a:lnTo>
                    <a:pt x="2527655" y="1886458"/>
                  </a:lnTo>
                  <a:lnTo>
                    <a:pt x="2542844" y="1840890"/>
                  </a:lnTo>
                  <a:lnTo>
                    <a:pt x="2556357" y="1794700"/>
                  </a:lnTo>
                  <a:lnTo>
                    <a:pt x="2568244" y="1747951"/>
                  </a:lnTo>
                  <a:lnTo>
                    <a:pt x="2578544" y="1700720"/>
                  </a:lnTo>
                  <a:lnTo>
                    <a:pt x="2587320" y="1653057"/>
                  </a:lnTo>
                  <a:lnTo>
                    <a:pt x="2594610" y="1605026"/>
                  </a:lnTo>
                  <a:lnTo>
                    <a:pt x="2600464" y="1556689"/>
                  </a:lnTo>
                  <a:lnTo>
                    <a:pt x="2604935" y="1508099"/>
                  </a:lnTo>
                  <a:lnTo>
                    <a:pt x="2608072" y="1459318"/>
                  </a:lnTo>
                  <a:lnTo>
                    <a:pt x="2609913" y="1410411"/>
                  </a:lnTo>
                  <a:lnTo>
                    <a:pt x="2610510" y="1361440"/>
                  </a:lnTo>
                  <a:lnTo>
                    <a:pt x="2613139" y="1352410"/>
                  </a:lnTo>
                  <a:lnTo>
                    <a:pt x="2619616" y="1345107"/>
                  </a:lnTo>
                  <a:lnTo>
                    <a:pt x="2627858" y="1338999"/>
                  </a:lnTo>
                  <a:lnTo>
                    <a:pt x="2635783" y="1333538"/>
                  </a:lnTo>
                  <a:lnTo>
                    <a:pt x="2673286" y="1303083"/>
                  </a:lnTo>
                  <a:lnTo>
                    <a:pt x="2708059" y="1270457"/>
                  </a:lnTo>
                  <a:lnTo>
                    <a:pt x="2740622" y="1235798"/>
                  </a:lnTo>
                  <a:lnTo>
                    <a:pt x="2771444" y="1199235"/>
                  </a:lnTo>
                  <a:lnTo>
                    <a:pt x="2801010" y="1160907"/>
                  </a:lnTo>
                  <a:lnTo>
                    <a:pt x="2811157" y="1133208"/>
                  </a:lnTo>
                  <a:lnTo>
                    <a:pt x="2811208" y="1122514"/>
                  </a:lnTo>
                  <a:close/>
                </a:path>
                <a:path w="3561079" h="3556000">
                  <a:moveTo>
                    <a:pt x="3560559" y="1778000"/>
                  </a:moveTo>
                  <a:lnTo>
                    <a:pt x="3559924" y="1739900"/>
                  </a:lnTo>
                  <a:lnTo>
                    <a:pt x="3558006" y="1689100"/>
                  </a:lnTo>
                  <a:lnTo>
                    <a:pt x="3554831" y="1638300"/>
                  </a:lnTo>
                  <a:lnTo>
                    <a:pt x="3550424" y="1587500"/>
                  </a:lnTo>
                  <a:lnTo>
                    <a:pt x="3544798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44" y="1409700"/>
                  </a:lnTo>
                  <a:lnTo>
                    <a:pt x="3510381" y="1358900"/>
                  </a:lnTo>
                  <a:lnTo>
                    <a:pt x="3498888" y="1320800"/>
                  </a:lnTo>
                  <a:lnTo>
                    <a:pt x="3486264" y="1270000"/>
                  </a:lnTo>
                  <a:lnTo>
                    <a:pt x="3472523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34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297" y="980833"/>
                  </a:lnTo>
                  <a:lnTo>
                    <a:pt x="3369297" y="1778000"/>
                  </a:lnTo>
                  <a:lnTo>
                    <a:pt x="3368573" y="1828800"/>
                  </a:lnTo>
                  <a:lnTo>
                    <a:pt x="3366389" y="1879600"/>
                  </a:lnTo>
                  <a:lnTo>
                    <a:pt x="3362795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48" y="2159000"/>
                  </a:lnTo>
                  <a:lnTo>
                    <a:pt x="3312439" y="2209800"/>
                  </a:lnTo>
                  <a:lnTo>
                    <a:pt x="3299447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34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38" y="2578100"/>
                  </a:lnTo>
                  <a:lnTo>
                    <a:pt x="3128492" y="2616200"/>
                  </a:lnTo>
                  <a:lnTo>
                    <a:pt x="3103867" y="2654300"/>
                  </a:lnTo>
                  <a:lnTo>
                    <a:pt x="3078200" y="2692400"/>
                  </a:lnTo>
                  <a:lnTo>
                    <a:pt x="3051505" y="2730500"/>
                  </a:lnTo>
                  <a:lnTo>
                    <a:pt x="3023806" y="2768600"/>
                  </a:lnTo>
                  <a:lnTo>
                    <a:pt x="2995117" y="2806700"/>
                  </a:lnTo>
                  <a:lnTo>
                    <a:pt x="2965462" y="2844800"/>
                  </a:lnTo>
                  <a:lnTo>
                    <a:pt x="2934868" y="2870200"/>
                  </a:lnTo>
                  <a:lnTo>
                    <a:pt x="2903359" y="2908300"/>
                  </a:lnTo>
                  <a:lnTo>
                    <a:pt x="2870936" y="2933700"/>
                  </a:lnTo>
                  <a:lnTo>
                    <a:pt x="2837637" y="2971800"/>
                  </a:lnTo>
                  <a:lnTo>
                    <a:pt x="2803487" y="2997200"/>
                  </a:lnTo>
                  <a:lnTo>
                    <a:pt x="2768485" y="3022600"/>
                  </a:lnTo>
                  <a:lnTo>
                    <a:pt x="2732671" y="3048000"/>
                  </a:lnTo>
                  <a:lnTo>
                    <a:pt x="2696057" y="3086100"/>
                  </a:lnTo>
                  <a:lnTo>
                    <a:pt x="2658681" y="3111500"/>
                  </a:lnTo>
                  <a:lnTo>
                    <a:pt x="2620530" y="3124200"/>
                  </a:lnTo>
                  <a:lnTo>
                    <a:pt x="2581656" y="3149600"/>
                  </a:lnTo>
                  <a:lnTo>
                    <a:pt x="2542070" y="3175000"/>
                  </a:lnTo>
                  <a:lnTo>
                    <a:pt x="2501785" y="3200400"/>
                  </a:lnTo>
                  <a:lnTo>
                    <a:pt x="2460841" y="3213100"/>
                  </a:lnTo>
                  <a:lnTo>
                    <a:pt x="2419235" y="3238500"/>
                  </a:lnTo>
                  <a:lnTo>
                    <a:pt x="2377008" y="3251200"/>
                  </a:lnTo>
                  <a:lnTo>
                    <a:pt x="2334171" y="3276600"/>
                  </a:lnTo>
                  <a:lnTo>
                    <a:pt x="2111578" y="3340100"/>
                  </a:lnTo>
                  <a:lnTo>
                    <a:pt x="2065528" y="3340100"/>
                  </a:lnTo>
                  <a:lnTo>
                    <a:pt x="1972056" y="3365500"/>
                  </a:lnTo>
                  <a:lnTo>
                    <a:pt x="1588465" y="3365500"/>
                  </a:lnTo>
                  <a:lnTo>
                    <a:pt x="1495005" y="3340100"/>
                  </a:lnTo>
                  <a:lnTo>
                    <a:pt x="1448955" y="3340100"/>
                  </a:lnTo>
                  <a:lnTo>
                    <a:pt x="1226375" y="3276600"/>
                  </a:lnTo>
                  <a:lnTo>
                    <a:pt x="1183538" y="3251200"/>
                  </a:lnTo>
                  <a:lnTo>
                    <a:pt x="1141310" y="3238500"/>
                  </a:lnTo>
                  <a:lnTo>
                    <a:pt x="1099705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72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99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42" y="2806700"/>
                  </a:lnTo>
                  <a:lnTo>
                    <a:pt x="536752" y="2768600"/>
                  </a:lnTo>
                  <a:lnTo>
                    <a:pt x="509054" y="2730500"/>
                  </a:lnTo>
                  <a:lnTo>
                    <a:pt x="482358" y="2692400"/>
                  </a:lnTo>
                  <a:lnTo>
                    <a:pt x="456692" y="2654300"/>
                  </a:lnTo>
                  <a:lnTo>
                    <a:pt x="432066" y="2616200"/>
                  </a:lnTo>
                  <a:lnTo>
                    <a:pt x="408520" y="2578100"/>
                  </a:lnTo>
                  <a:lnTo>
                    <a:pt x="386054" y="2540000"/>
                  </a:lnTo>
                  <a:lnTo>
                    <a:pt x="364705" y="2501900"/>
                  </a:lnTo>
                  <a:lnTo>
                    <a:pt x="344487" y="2463800"/>
                  </a:lnTo>
                  <a:lnTo>
                    <a:pt x="325424" y="2425700"/>
                  </a:lnTo>
                  <a:lnTo>
                    <a:pt x="307530" y="2374900"/>
                  </a:lnTo>
                  <a:lnTo>
                    <a:pt x="290830" y="2336800"/>
                  </a:lnTo>
                  <a:lnTo>
                    <a:pt x="275348" y="2298700"/>
                  </a:lnTo>
                  <a:lnTo>
                    <a:pt x="261112" y="2247900"/>
                  </a:lnTo>
                  <a:lnTo>
                    <a:pt x="248119" y="2209800"/>
                  </a:lnTo>
                  <a:lnTo>
                    <a:pt x="236410" y="2159000"/>
                  </a:lnTo>
                  <a:lnTo>
                    <a:pt x="225996" y="2108200"/>
                  </a:lnTo>
                  <a:lnTo>
                    <a:pt x="216903" y="2070100"/>
                  </a:lnTo>
                  <a:lnTo>
                    <a:pt x="209156" y="2019300"/>
                  </a:lnTo>
                  <a:lnTo>
                    <a:pt x="202768" y="1968500"/>
                  </a:lnTo>
                  <a:lnTo>
                    <a:pt x="197764" y="1930400"/>
                  </a:lnTo>
                  <a:lnTo>
                    <a:pt x="194170" y="1879600"/>
                  </a:lnTo>
                  <a:lnTo>
                    <a:pt x="191985" y="1828800"/>
                  </a:lnTo>
                  <a:lnTo>
                    <a:pt x="191262" y="1778000"/>
                  </a:lnTo>
                  <a:lnTo>
                    <a:pt x="191985" y="1739900"/>
                  </a:lnTo>
                  <a:lnTo>
                    <a:pt x="194170" y="1689100"/>
                  </a:lnTo>
                  <a:lnTo>
                    <a:pt x="197764" y="1638300"/>
                  </a:lnTo>
                  <a:lnTo>
                    <a:pt x="202768" y="1587500"/>
                  </a:lnTo>
                  <a:lnTo>
                    <a:pt x="209156" y="1549400"/>
                  </a:lnTo>
                  <a:lnTo>
                    <a:pt x="216903" y="1498600"/>
                  </a:lnTo>
                  <a:lnTo>
                    <a:pt x="225996" y="1447800"/>
                  </a:lnTo>
                  <a:lnTo>
                    <a:pt x="236410" y="1409700"/>
                  </a:lnTo>
                  <a:lnTo>
                    <a:pt x="248119" y="1358900"/>
                  </a:lnTo>
                  <a:lnTo>
                    <a:pt x="261112" y="1320800"/>
                  </a:lnTo>
                  <a:lnTo>
                    <a:pt x="275348" y="1270000"/>
                  </a:lnTo>
                  <a:lnTo>
                    <a:pt x="290830" y="1231900"/>
                  </a:lnTo>
                  <a:lnTo>
                    <a:pt x="307530" y="1181100"/>
                  </a:lnTo>
                  <a:lnTo>
                    <a:pt x="325424" y="1143000"/>
                  </a:lnTo>
                  <a:lnTo>
                    <a:pt x="344487" y="1104900"/>
                  </a:lnTo>
                  <a:lnTo>
                    <a:pt x="364705" y="1066800"/>
                  </a:lnTo>
                  <a:lnTo>
                    <a:pt x="386054" y="1016000"/>
                  </a:lnTo>
                  <a:lnTo>
                    <a:pt x="408520" y="977900"/>
                  </a:lnTo>
                  <a:lnTo>
                    <a:pt x="432066" y="939800"/>
                  </a:lnTo>
                  <a:lnTo>
                    <a:pt x="456692" y="901700"/>
                  </a:lnTo>
                  <a:lnTo>
                    <a:pt x="482358" y="863600"/>
                  </a:lnTo>
                  <a:lnTo>
                    <a:pt x="509054" y="825500"/>
                  </a:lnTo>
                  <a:lnTo>
                    <a:pt x="536752" y="800100"/>
                  </a:lnTo>
                  <a:lnTo>
                    <a:pt x="565442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99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72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05" y="342900"/>
                  </a:lnTo>
                  <a:lnTo>
                    <a:pt x="1141310" y="330200"/>
                  </a:lnTo>
                  <a:lnTo>
                    <a:pt x="1183538" y="304800"/>
                  </a:lnTo>
                  <a:lnTo>
                    <a:pt x="1403388" y="241300"/>
                  </a:lnTo>
                  <a:lnTo>
                    <a:pt x="1495005" y="215900"/>
                  </a:lnTo>
                  <a:lnTo>
                    <a:pt x="1541513" y="215900"/>
                  </a:lnTo>
                  <a:lnTo>
                    <a:pt x="1588465" y="203200"/>
                  </a:lnTo>
                  <a:lnTo>
                    <a:pt x="1635836" y="203200"/>
                  </a:lnTo>
                  <a:lnTo>
                    <a:pt x="1683613" y="190500"/>
                  </a:lnTo>
                  <a:lnTo>
                    <a:pt x="1876920" y="190500"/>
                  </a:lnTo>
                  <a:lnTo>
                    <a:pt x="1924685" y="203200"/>
                  </a:lnTo>
                  <a:lnTo>
                    <a:pt x="1972056" y="203200"/>
                  </a:lnTo>
                  <a:lnTo>
                    <a:pt x="2019007" y="215900"/>
                  </a:lnTo>
                  <a:lnTo>
                    <a:pt x="2065528" y="215900"/>
                  </a:lnTo>
                  <a:lnTo>
                    <a:pt x="2157145" y="241300"/>
                  </a:lnTo>
                  <a:lnTo>
                    <a:pt x="2377008" y="304800"/>
                  </a:lnTo>
                  <a:lnTo>
                    <a:pt x="2419235" y="330200"/>
                  </a:lnTo>
                  <a:lnTo>
                    <a:pt x="2460841" y="342900"/>
                  </a:lnTo>
                  <a:lnTo>
                    <a:pt x="2501785" y="368300"/>
                  </a:lnTo>
                  <a:lnTo>
                    <a:pt x="2542070" y="393700"/>
                  </a:lnTo>
                  <a:lnTo>
                    <a:pt x="2581656" y="406400"/>
                  </a:lnTo>
                  <a:lnTo>
                    <a:pt x="2620530" y="431800"/>
                  </a:lnTo>
                  <a:lnTo>
                    <a:pt x="2658681" y="457200"/>
                  </a:lnTo>
                  <a:lnTo>
                    <a:pt x="2696057" y="482600"/>
                  </a:lnTo>
                  <a:lnTo>
                    <a:pt x="2732671" y="508000"/>
                  </a:lnTo>
                  <a:lnTo>
                    <a:pt x="2768485" y="533400"/>
                  </a:lnTo>
                  <a:lnTo>
                    <a:pt x="2803487" y="571500"/>
                  </a:lnTo>
                  <a:lnTo>
                    <a:pt x="2837637" y="596900"/>
                  </a:lnTo>
                  <a:lnTo>
                    <a:pt x="2870936" y="622300"/>
                  </a:lnTo>
                  <a:lnTo>
                    <a:pt x="2903359" y="660400"/>
                  </a:lnTo>
                  <a:lnTo>
                    <a:pt x="2934868" y="685800"/>
                  </a:lnTo>
                  <a:lnTo>
                    <a:pt x="2965462" y="723900"/>
                  </a:lnTo>
                  <a:lnTo>
                    <a:pt x="2995117" y="762000"/>
                  </a:lnTo>
                  <a:lnTo>
                    <a:pt x="3023806" y="800100"/>
                  </a:lnTo>
                  <a:lnTo>
                    <a:pt x="3051505" y="825500"/>
                  </a:lnTo>
                  <a:lnTo>
                    <a:pt x="3078200" y="863600"/>
                  </a:lnTo>
                  <a:lnTo>
                    <a:pt x="3103867" y="901700"/>
                  </a:lnTo>
                  <a:lnTo>
                    <a:pt x="3128492" y="939800"/>
                  </a:lnTo>
                  <a:lnTo>
                    <a:pt x="3152038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34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47" y="1320800"/>
                  </a:lnTo>
                  <a:lnTo>
                    <a:pt x="3312439" y="1358900"/>
                  </a:lnTo>
                  <a:lnTo>
                    <a:pt x="3324148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795" y="1638300"/>
                  </a:lnTo>
                  <a:lnTo>
                    <a:pt x="3366389" y="1689100"/>
                  </a:lnTo>
                  <a:lnTo>
                    <a:pt x="3368573" y="1739900"/>
                  </a:lnTo>
                  <a:lnTo>
                    <a:pt x="3369297" y="1778000"/>
                  </a:lnTo>
                  <a:lnTo>
                    <a:pt x="3369297" y="980833"/>
                  </a:lnTo>
                  <a:lnTo>
                    <a:pt x="3346716" y="939800"/>
                  </a:lnTo>
                  <a:lnTo>
                    <a:pt x="3324707" y="901700"/>
                  </a:lnTo>
                  <a:lnTo>
                    <a:pt x="3301720" y="863600"/>
                  </a:lnTo>
                  <a:lnTo>
                    <a:pt x="3277793" y="825500"/>
                  </a:lnTo>
                  <a:lnTo>
                    <a:pt x="3252940" y="787400"/>
                  </a:lnTo>
                  <a:lnTo>
                    <a:pt x="3227171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45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86" y="546100"/>
                  </a:lnTo>
                  <a:lnTo>
                    <a:pt x="3022587" y="508000"/>
                  </a:lnTo>
                  <a:lnTo>
                    <a:pt x="2990088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81" y="393700"/>
                  </a:lnTo>
                  <a:lnTo>
                    <a:pt x="2852623" y="355600"/>
                  </a:lnTo>
                  <a:lnTo>
                    <a:pt x="2816453" y="330200"/>
                  </a:lnTo>
                  <a:lnTo>
                    <a:pt x="2779611" y="304800"/>
                  </a:lnTo>
                  <a:lnTo>
                    <a:pt x="2742095" y="279400"/>
                  </a:lnTo>
                  <a:lnTo>
                    <a:pt x="2703919" y="266700"/>
                  </a:lnTo>
                  <a:lnTo>
                    <a:pt x="2665107" y="241300"/>
                  </a:lnTo>
                  <a:lnTo>
                    <a:pt x="2585643" y="190500"/>
                  </a:lnTo>
                  <a:lnTo>
                    <a:pt x="2545029" y="177800"/>
                  </a:lnTo>
                  <a:lnTo>
                    <a:pt x="2503830" y="152400"/>
                  </a:lnTo>
                  <a:lnTo>
                    <a:pt x="2462085" y="139700"/>
                  </a:lnTo>
                  <a:lnTo>
                    <a:pt x="2419794" y="114300"/>
                  </a:lnTo>
                  <a:lnTo>
                    <a:pt x="2155660" y="38100"/>
                  </a:lnTo>
                  <a:lnTo>
                    <a:pt x="2110054" y="38100"/>
                  </a:lnTo>
                  <a:lnTo>
                    <a:pt x="2017623" y="12700"/>
                  </a:lnTo>
                  <a:lnTo>
                    <a:pt x="1923694" y="12700"/>
                  </a:lnTo>
                  <a:lnTo>
                    <a:pt x="1876209" y="0"/>
                  </a:lnTo>
                  <a:lnTo>
                    <a:pt x="1684312" y="0"/>
                  </a:lnTo>
                  <a:lnTo>
                    <a:pt x="1636826" y="12700"/>
                  </a:lnTo>
                  <a:lnTo>
                    <a:pt x="1542897" y="12700"/>
                  </a:lnTo>
                  <a:lnTo>
                    <a:pt x="1450479" y="38100"/>
                  </a:lnTo>
                  <a:lnTo>
                    <a:pt x="1404874" y="38100"/>
                  </a:lnTo>
                  <a:lnTo>
                    <a:pt x="1140739" y="114300"/>
                  </a:lnTo>
                  <a:lnTo>
                    <a:pt x="1098461" y="139700"/>
                  </a:lnTo>
                  <a:lnTo>
                    <a:pt x="1056703" y="152400"/>
                  </a:lnTo>
                  <a:lnTo>
                    <a:pt x="1015517" y="177800"/>
                  </a:lnTo>
                  <a:lnTo>
                    <a:pt x="974890" y="190500"/>
                  </a:lnTo>
                  <a:lnTo>
                    <a:pt x="895438" y="241300"/>
                  </a:lnTo>
                  <a:lnTo>
                    <a:pt x="856627" y="266700"/>
                  </a:lnTo>
                  <a:lnTo>
                    <a:pt x="818451" y="279400"/>
                  </a:lnTo>
                  <a:lnTo>
                    <a:pt x="780935" y="304800"/>
                  </a:lnTo>
                  <a:lnTo>
                    <a:pt x="744093" y="330200"/>
                  </a:lnTo>
                  <a:lnTo>
                    <a:pt x="707923" y="355600"/>
                  </a:lnTo>
                  <a:lnTo>
                    <a:pt x="672465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87" y="749300"/>
                  </a:lnTo>
                  <a:lnTo>
                    <a:pt x="307619" y="787400"/>
                  </a:lnTo>
                  <a:lnTo>
                    <a:pt x="282752" y="825500"/>
                  </a:lnTo>
                  <a:lnTo>
                    <a:pt x="258838" y="863600"/>
                  </a:lnTo>
                  <a:lnTo>
                    <a:pt x="235851" y="901700"/>
                  </a:lnTo>
                  <a:lnTo>
                    <a:pt x="213842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24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36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60" y="1549400"/>
                  </a:lnTo>
                  <a:lnTo>
                    <a:pt x="10134" y="1587500"/>
                  </a:lnTo>
                  <a:lnTo>
                    <a:pt x="5727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27" y="1930400"/>
                  </a:lnTo>
                  <a:lnTo>
                    <a:pt x="10134" y="1968500"/>
                  </a:lnTo>
                  <a:lnTo>
                    <a:pt x="15760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36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24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42" y="2628900"/>
                  </a:lnTo>
                  <a:lnTo>
                    <a:pt x="235851" y="2667000"/>
                  </a:lnTo>
                  <a:lnTo>
                    <a:pt x="258838" y="2705100"/>
                  </a:lnTo>
                  <a:lnTo>
                    <a:pt x="282752" y="2743200"/>
                  </a:lnTo>
                  <a:lnTo>
                    <a:pt x="307619" y="2781300"/>
                  </a:lnTo>
                  <a:lnTo>
                    <a:pt x="333387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65" y="3175000"/>
                  </a:lnTo>
                  <a:lnTo>
                    <a:pt x="707923" y="3200400"/>
                  </a:lnTo>
                  <a:lnTo>
                    <a:pt x="744093" y="3225800"/>
                  </a:lnTo>
                  <a:lnTo>
                    <a:pt x="780935" y="3251200"/>
                  </a:lnTo>
                  <a:lnTo>
                    <a:pt x="818451" y="3276600"/>
                  </a:lnTo>
                  <a:lnTo>
                    <a:pt x="856627" y="3302000"/>
                  </a:lnTo>
                  <a:lnTo>
                    <a:pt x="895438" y="3327400"/>
                  </a:lnTo>
                  <a:lnTo>
                    <a:pt x="934859" y="3352800"/>
                  </a:lnTo>
                  <a:lnTo>
                    <a:pt x="974890" y="3365500"/>
                  </a:lnTo>
                  <a:lnTo>
                    <a:pt x="1015517" y="3390900"/>
                  </a:lnTo>
                  <a:lnTo>
                    <a:pt x="1056703" y="3403600"/>
                  </a:lnTo>
                  <a:lnTo>
                    <a:pt x="1098461" y="3429000"/>
                  </a:lnTo>
                  <a:lnTo>
                    <a:pt x="1183551" y="3454400"/>
                  </a:lnTo>
                  <a:lnTo>
                    <a:pt x="1226870" y="3479800"/>
                  </a:lnTo>
                  <a:lnTo>
                    <a:pt x="1359700" y="3517900"/>
                  </a:lnTo>
                  <a:lnTo>
                    <a:pt x="1404874" y="3517900"/>
                  </a:lnTo>
                  <a:lnTo>
                    <a:pt x="1496491" y="3543300"/>
                  </a:lnTo>
                  <a:lnTo>
                    <a:pt x="1542897" y="3543300"/>
                  </a:lnTo>
                  <a:lnTo>
                    <a:pt x="1589684" y="3556000"/>
                  </a:lnTo>
                  <a:lnTo>
                    <a:pt x="1970836" y="3556000"/>
                  </a:lnTo>
                  <a:lnTo>
                    <a:pt x="2017623" y="3543300"/>
                  </a:lnTo>
                  <a:lnTo>
                    <a:pt x="2064029" y="3543300"/>
                  </a:lnTo>
                  <a:lnTo>
                    <a:pt x="2155660" y="3517900"/>
                  </a:lnTo>
                  <a:lnTo>
                    <a:pt x="2200846" y="3517900"/>
                  </a:lnTo>
                  <a:lnTo>
                    <a:pt x="2333675" y="3479800"/>
                  </a:lnTo>
                  <a:lnTo>
                    <a:pt x="2376982" y="3454400"/>
                  </a:lnTo>
                  <a:lnTo>
                    <a:pt x="2462085" y="3429000"/>
                  </a:lnTo>
                  <a:lnTo>
                    <a:pt x="2503830" y="3403600"/>
                  </a:lnTo>
                  <a:lnTo>
                    <a:pt x="2545029" y="3390900"/>
                  </a:lnTo>
                  <a:lnTo>
                    <a:pt x="2585643" y="3365500"/>
                  </a:lnTo>
                  <a:lnTo>
                    <a:pt x="2625687" y="3352800"/>
                  </a:lnTo>
                  <a:lnTo>
                    <a:pt x="2665107" y="3327400"/>
                  </a:lnTo>
                  <a:lnTo>
                    <a:pt x="2703919" y="3302000"/>
                  </a:lnTo>
                  <a:lnTo>
                    <a:pt x="2742095" y="3276600"/>
                  </a:lnTo>
                  <a:lnTo>
                    <a:pt x="2779611" y="3251200"/>
                  </a:lnTo>
                  <a:lnTo>
                    <a:pt x="2816453" y="3225800"/>
                  </a:lnTo>
                  <a:lnTo>
                    <a:pt x="2852623" y="3200400"/>
                  </a:lnTo>
                  <a:lnTo>
                    <a:pt x="2888081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088" y="3086100"/>
                  </a:lnTo>
                  <a:lnTo>
                    <a:pt x="3022587" y="3060700"/>
                  </a:lnTo>
                  <a:lnTo>
                    <a:pt x="3054286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45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71" y="2819400"/>
                  </a:lnTo>
                  <a:lnTo>
                    <a:pt x="3252940" y="2781300"/>
                  </a:lnTo>
                  <a:lnTo>
                    <a:pt x="3277793" y="2743200"/>
                  </a:lnTo>
                  <a:lnTo>
                    <a:pt x="3301720" y="2705100"/>
                  </a:lnTo>
                  <a:lnTo>
                    <a:pt x="3324707" y="2667000"/>
                  </a:lnTo>
                  <a:lnTo>
                    <a:pt x="3346716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34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23" y="2336800"/>
                  </a:lnTo>
                  <a:lnTo>
                    <a:pt x="3486264" y="2286000"/>
                  </a:lnTo>
                  <a:lnTo>
                    <a:pt x="3498888" y="2247900"/>
                  </a:lnTo>
                  <a:lnTo>
                    <a:pt x="3510381" y="2197100"/>
                  </a:lnTo>
                  <a:lnTo>
                    <a:pt x="3520744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798" y="2019300"/>
                  </a:lnTo>
                  <a:lnTo>
                    <a:pt x="3550424" y="1968500"/>
                  </a:lnTo>
                  <a:lnTo>
                    <a:pt x="3554831" y="1930400"/>
                  </a:lnTo>
                  <a:lnTo>
                    <a:pt x="3558006" y="1879600"/>
                  </a:lnTo>
                  <a:lnTo>
                    <a:pt x="3559924" y="1828800"/>
                  </a:lnTo>
                  <a:lnTo>
                    <a:pt x="3560559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3"/>
            <p:cNvSpPr/>
            <p:nvPr/>
          </p:nvSpPr>
          <p:spPr>
            <a:xfrm>
              <a:off x="1257300" y="1335080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274100" y="735507"/>
                  </a:moveTo>
                  <a:lnTo>
                    <a:pt x="2271992" y="725055"/>
                  </a:lnTo>
                  <a:lnTo>
                    <a:pt x="2266238" y="716508"/>
                  </a:lnTo>
                  <a:lnTo>
                    <a:pt x="2257704" y="710755"/>
                  </a:lnTo>
                  <a:lnTo>
                    <a:pt x="2247239" y="708634"/>
                  </a:lnTo>
                  <a:lnTo>
                    <a:pt x="1885480" y="708634"/>
                  </a:lnTo>
                  <a:lnTo>
                    <a:pt x="1837270" y="711631"/>
                  </a:lnTo>
                  <a:lnTo>
                    <a:pt x="1790839" y="720382"/>
                  </a:lnTo>
                  <a:lnTo>
                    <a:pt x="1746554" y="734517"/>
                  </a:lnTo>
                  <a:lnTo>
                    <a:pt x="1704784" y="753681"/>
                  </a:lnTo>
                  <a:lnTo>
                    <a:pt x="1665871" y="777506"/>
                  </a:lnTo>
                  <a:lnTo>
                    <a:pt x="1630197" y="805649"/>
                  </a:lnTo>
                  <a:lnTo>
                    <a:pt x="1598104" y="837742"/>
                  </a:lnTo>
                  <a:lnTo>
                    <a:pt x="1569961" y="873417"/>
                  </a:lnTo>
                  <a:lnTo>
                    <a:pt x="1546136" y="912329"/>
                  </a:lnTo>
                  <a:lnTo>
                    <a:pt x="1526971" y="954100"/>
                  </a:lnTo>
                  <a:lnTo>
                    <a:pt x="1512836" y="998385"/>
                  </a:lnTo>
                  <a:lnTo>
                    <a:pt x="1504086" y="1044816"/>
                  </a:lnTo>
                  <a:lnTo>
                    <a:pt x="1501089" y="1093025"/>
                  </a:lnTo>
                  <a:lnTo>
                    <a:pt x="1501089" y="1397609"/>
                  </a:lnTo>
                  <a:lnTo>
                    <a:pt x="1309509" y="1397609"/>
                  </a:lnTo>
                  <a:lnTo>
                    <a:pt x="1299057" y="1399730"/>
                  </a:lnTo>
                  <a:lnTo>
                    <a:pt x="1290510" y="1405496"/>
                  </a:lnTo>
                  <a:lnTo>
                    <a:pt x="1284757" y="1414043"/>
                  </a:lnTo>
                  <a:lnTo>
                    <a:pt x="1282636" y="1424508"/>
                  </a:lnTo>
                  <a:lnTo>
                    <a:pt x="1282636" y="1740458"/>
                  </a:lnTo>
                  <a:lnTo>
                    <a:pt x="1284757" y="1750923"/>
                  </a:lnTo>
                  <a:lnTo>
                    <a:pt x="1290510" y="1759458"/>
                  </a:lnTo>
                  <a:lnTo>
                    <a:pt x="1299057" y="1765211"/>
                  </a:lnTo>
                  <a:lnTo>
                    <a:pt x="1309509" y="1767319"/>
                  </a:lnTo>
                  <a:lnTo>
                    <a:pt x="1501089" y="1767319"/>
                  </a:lnTo>
                  <a:lnTo>
                    <a:pt x="1501089" y="1784134"/>
                  </a:lnTo>
                  <a:lnTo>
                    <a:pt x="1501089" y="2815945"/>
                  </a:lnTo>
                  <a:lnTo>
                    <a:pt x="1503210" y="2826410"/>
                  </a:lnTo>
                  <a:lnTo>
                    <a:pt x="1508963" y="2834944"/>
                  </a:lnTo>
                  <a:lnTo>
                    <a:pt x="1517510" y="2840698"/>
                  </a:lnTo>
                  <a:lnTo>
                    <a:pt x="1527962" y="2842806"/>
                  </a:lnTo>
                  <a:lnTo>
                    <a:pt x="1911134" y="2842806"/>
                  </a:lnTo>
                  <a:lnTo>
                    <a:pt x="1921598" y="2840698"/>
                  </a:lnTo>
                  <a:lnTo>
                    <a:pt x="1930146" y="2834944"/>
                  </a:lnTo>
                  <a:lnTo>
                    <a:pt x="1935899" y="2826410"/>
                  </a:lnTo>
                  <a:lnTo>
                    <a:pt x="1938007" y="2815945"/>
                  </a:lnTo>
                  <a:lnTo>
                    <a:pt x="1938007" y="1767319"/>
                  </a:lnTo>
                  <a:lnTo>
                    <a:pt x="2215794" y="1767319"/>
                  </a:lnTo>
                  <a:lnTo>
                    <a:pt x="2269286" y="1426756"/>
                  </a:lnTo>
                  <a:lnTo>
                    <a:pt x="2267889" y="1415592"/>
                  </a:lnTo>
                  <a:lnTo>
                    <a:pt x="2262314" y="1406309"/>
                  </a:lnTo>
                  <a:lnTo>
                    <a:pt x="2253526" y="1399959"/>
                  </a:lnTo>
                  <a:lnTo>
                    <a:pt x="2242515" y="1397609"/>
                  </a:lnTo>
                  <a:lnTo>
                    <a:pt x="1938007" y="1397609"/>
                  </a:lnTo>
                  <a:lnTo>
                    <a:pt x="1938007" y="1173454"/>
                  </a:lnTo>
                  <a:lnTo>
                    <a:pt x="1945487" y="1136434"/>
                  </a:lnTo>
                  <a:lnTo>
                    <a:pt x="1965883" y="1106195"/>
                  </a:lnTo>
                  <a:lnTo>
                    <a:pt x="1996122" y="1085811"/>
                  </a:lnTo>
                  <a:lnTo>
                    <a:pt x="2033143" y="1078331"/>
                  </a:lnTo>
                  <a:lnTo>
                    <a:pt x="2247239" y="1078331"/>
                  </a:lnTo>
                  <a:lnTo>
                    <a:pt x="2257704" y="1076223"/>
                  </a:lnTo>
                  <a:lnTo>
                    <a:pt x="2266238" y="1070470"/>
                  </a:lnTo>
                  <a:lnTo>
                    <a:pt x="2271992" y="1061923"/>
                  </a:lnTo>
                  <a:lnTo>
                    <a:pt x="2274100" y="1051458"/>
                  </a:lnTo>
                  <a:lnTo>
                    <a:pt x="2274100" y="735507"/>
                  </a:lnTo>
                  <a:close/>
                </a:path>
                <a:path w="3561079" h="3556000">
                  <a:moveTo>
                    <a:pt x="3560559" y="1778000"/>
                  </a:moveTo>
                  <a:lnTo>
                    <a:pt x="3559911" y="1739900"/>
                  </a:lnTo>
                  <a:lnTo>
                    <a:pt x="3558006" y="1689100"/>
                  </a:lnTo>
                  <a:lnTo>
                    <a:pt x="3554831" y="1638300"/>
                  </a:lnTo>
                  <a:lnTo>
                    <a:pt x="3550424" y="1587500"/>
                  </a:lnTo>
                  <a:lnTo>
                    <a:pt x="3544798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32" y="1409700"/>
                  </a:lnTo>
                  <a:lnTo>
                    <a:pt x="3510381" y="1358900"/>
                  </a:lnTo>
                  <a:lnTo>
                    <a:pt x="3498875" y="1320800"/>
                  </a:lnTo>
                  <a:lnTo>
                    <a:pt x="3486251" y="1270000"/>
                  </a:lnTo>
                  <a:lnTo>
                    <a:pt x="3472523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34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310" y="980846"/>
                  </a:lnTo>
                  <a:lnTo>
                    <a:pt x="3369310" y="1778000"/>
                  </a:lnTo>
                  <a:lnTo>
                    <a:pt x="3368573" y="1828800"/>
                  </a:lnTo>
                  <a:lnTo>
                    <a:pt x="3366401" y="1879600"/>
                  </a:lnTo>
                  <a:lnTo>
                    <a:pt x="3362807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61" y="2159000"/>
                  </a:lnTo>
                  <a:lnTo>
                    <a:pt x="3312452" y="2209800"/>
                  </a:lnTo>
                  <a:lnTo>
                    <a:pt x="3299460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47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51" y="2578100"/>
                  </a:lnTo>
                  <a:lnTo>
                    <a:pt x="3128492" y="2616200"/>
                  </a:lnTo>
                  <a:lnTo>
                    <a:pt x="3103880" y="2654300"/>
                  </a:lnTo>
                  <a:lnTo>
                    <a:pt x="3078213" y="2692400"/>
                  </a:lnTo>
                  <a:lnTo>
                    <a:pt x="3051518" y="2730500"/>
                  </a:lnTo>
                  <a:lnTo>
                    <a:pt x="3023806" y="2768600"/>
                  </a:lnTo>
                  <a:lnTo>
                    <a:pt x="2995130" y="2806700"/>
                  </a:lnTo>
                  <a:lnTo>
                    <a:pt x="2965475" y="2844800"/>
                  </a:lnTo>
                  <a:lnTo>
                    <a:pt x="2934881" y="2870200"/>
                  </a:lnTo>
                  <a:lnTo>
                    <a:pt x="2903359" y="2908300"/>
                  </a:lnTo>
                  <a:lnTo>
                    <a:pt x="2870949" y="2933700"/>
                  </a:lnTo>
                  <a:lnTo>
                    <a:pt x="2837650" y="2971800"/>
                  </a:lnTo>
                  <a:lnTo>
                    <a:pt x="2803487" y="2997200"/>
                  </a:lnTo>
                  <a:lnTo>
                    <a:pt x="2768498" y="3022600"/>
                  </a:lnTo>
                  <a:lnTo>
                    <a:pt x="2732684" y="3048000"/>
                  </a:lnTo>
                  <a:lnTo>
                    <a:pt x="2696070" y="3086100"/>
                  </a:lnTo>
                  <a:lnTo>
                    <a:pt x="2658681" y="3111500"/>
                  </a:lnTo>
                  <a:lnTo>
                    <a:pt x="2620543" y="3124200"/>
                  </a:lnTo>
                  <a:lnTo>
                    <a:pt x="2581668" y="3149600"/>
                  </a:lnTo>
                  <a:lnTo>
                    <a:pt x="2542082" y="3175000"/>
                  </a:lnTo>
                  <a:lnTo>
                    <a:pt x="2501798" y="3200400"/>
                  </a:lnTo>
                  <a:lnTo>
                    <a:pt x="2460853" y="3213100"/>
                  </a:lnTo>
                  <a:lnTo>
                    <a:pt x="2419248" y="3238500"/>
                  </a:lnTo>
                  <a:lnTo>
                    <a:pt x="2377021" y="3251200"/>
                  </a:lnTo>
                  <a:lnTo>
                    <a:pt x="2334183" y="3276600"/>
                  </a:lnTo>
                  <a:lnTo>
                    <a:pt x="2111591" y="3340100"/>
                  </a:lnTo>
                  <a:lnTo>
                    <a:pt x="2065540" y="3340100"/>
                  </a:lnTo>
                  <a:lnTo>
                    <a:pt x="1972081" y="3365500"/>
                  </a:lnTo>
                  <a:lnTo>
                    <a:pt x="1588490" y="3365500"/>
                  </a:lnTo>
                  <a:lnTo>
                    <a:pt x="1495018" y="3340100"/>
                  </a:lnTo>
                  <a:lnTo>
                    <a:pt x="1448968" y="3340100"/>
                  </a:lnTo>
                  <a:lnTo>
                    <a:pt x="1226388" y="3276600"/>
                  </a:lnTo>
                  <a:lnTo>
                    <a:pt x="1183538" y="3251200"/>
                  </a:lnTo>
                  <a:lnTo>
                    <a:pt x="1141310" y="3238500"/>
                  </a:lnTo>
                  <a:lnTo>
                    <a:pt x="1099705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59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86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29" y="2806700"/>
                  </a:lnTo>
                  <a:lnTo>
                    <a:pt x="536740" y="2768600"/>
                  </a:lnTo>
                  <a:lnTo>
                    <a:pt x="509041" y="2730500"/>
                  </a:lnTo>
                  <a:lnTo>
                    <a:pt x="482346" y="2692400"/>
                  </a:lnTo>
                  <a:lnTo>
                    <a:pt x="456679" y="2654300"/>
                  </a:lnTo>
                  <a:lnTo>
                    <a:pt x="432054" y="2616200"/>
                  </a:lnTo>
                  <a:lnTo>
                    <a:pt x="408508" y="2578100"/>
                  </a:lnTo>
                  <a:lnTo>
                    <a:pt x="386041" y="2540000"/>
                  </a:lnTo>
                  <a:lnTo>
                    <a:pt x="364693" y="2501900"/>
                  </a:lnTo>
                  <a:lnTo>
                    <a:pt x="344474" y="2463800"/>
                  </a:lnTo>
                  <a:lnTo>
                    <a:pt x="325412" y="2425700"/>
                  </a:lnTo>
                  <a:lnTo>
                    <a:pt x="307517" y="2374900"/>
                  </a:lnTo>
                  <a:lnTo>
                    <a:pt x="290817" y="2336800"/>
                  </a:lnTo>
                  <a:lnTo>
                    <a:pt x="275336" y="2298700"/>
                  </a:lnTo>
                  <a:lnTo>
                    <a:pt x="261099" y="2247900"/>
                  </a:lnTo>
                  <a:lnTo>
                    <a:pt x="248107" y="2209800"/>
                  </a:lnTo>
                  <a:lnTo>
                    <a:pt x="236397" y="2159000"/>
                  </a:lnTo>
                  <a:lnTo>
                    <a:pt x="225983" y="2108200"/>
                  </a:lnTo>
                  <a:lnTo>
                    <a:pt x="216890" y="2070100"/>
                  </a:lnTo>
                  <a:lnTo>
                    <a:pt x="209143" y="2019300"/>
                  </a:lnTo>
                  <a:lnTo>
                    <a:pt x="202755" y="1968500"/>
                  </a:lnTo>
                  <a:lnTo>
                    <a:pt x="197751" y="1930400"/>
                  </a:lnTo>
                  <a:lnTo>
                    <a:pt x="194157" y="1879600"/>
                  </a:lnTo>
                  <a:lnTo>
                    <a:pt x="191973" y="1828800"/>
                  </a:lnTo>
                  <a:lnTo>
                    <a:pt x="191249" y="1778000"/>
                  </a:lnTo>
                  <a:lnTo>
                    <a:pt x="191973" y="1739900"/>
                  </a:lnTo>
                  <a:lnTo>
                    <a:pt x="194157" y="1689100"/>
                  </a:lnTo>
                  <a:lnTo>
                    <a:pt x="197751" y="1638300"/>
                  </a:lnTo>
                  <a:lnTo>
                    <a:pt x="202755" y="1587500"/>
                  </a:lnTo>
                  <a:lnTo>
                    <a:pt x="209143" y="1549400"/>
                  </a:lnTo>
                  <a:lnTo>
                    <a:pt x="216890" y="1498600"/>
                  </a:lnTo>
                  <a:lnTo>
                    <a:pt x="225983" y="1447800"/>
                  </a:lnTo>
                  <a:lnTo>
                    <a:pt x="236397" y="1409700"/>
                  </a:lnTo>
                  <a:lnTo>
                    <a:pt x="248107" y="1358900"/>
                  </a:lnTo>
                  <a:lnTo>
                    <a:pt x="261099" y="1320800"/>
                  </a:lnTo>
                  <a:lnTo>
                    <a:pt x="275336" y="1270000"/>
                  </a:lnTo>
                  <a:lnTo>
                    <a:pt x="290817" y="1231900"/>
                  </a:lnTo>
                  <a:lnTo>
                    <a:pt x="307517" y="1181100"/>
                  </a:lnTo>
                  <a:lnTo>
                    <a:pt x="325412" y="1143000"/>
                  </a:lnTo>
                  <a:lnTo>
                    <a:pt x="344474" y="1104900"/>
                  </a:lnTo>
                  <a:lnTo>
                    <a:pt x="364693" y="1066800"/>
                  </a:lnTo>
                  <a:lnTo>
                    <a:pt x="386041" y="1016000"/>
                  </a:lnTo>
                  <a:lnTo>
                    <a:pt x="408508" y="977900"/>
                  </a:lnTo>
                  <a:lnTo>
                    <a:pt x="432054" y="939800"/>
                  </a:lnTo>
                  <a:lnTo>
                    <a:pt x="456679" y="901700"/>
                  </a:lnTo>
                  <a:lnTo>
                    <a:pt x="482346" y="863600"/>
                  </a:lnTo>
                  <a:lnTo>
                    <a:pt x="509041" y="825500"/>
                  </a:lnTo>
                  <a:lnTo>
                    <a:pt x="536740" y="800100"/>
                  </a:lnTo>
                  <a:lnTo>
                    <a:pt x="565429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86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59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05" y="342900"/>
                  </a:lnTo>
                  <a:lnTo>
                    <a:pt x="1141310" y="330200"/>
                  </a:lnTo>
                  <a:lnTo>
                    <a:pt x="1183538" y="304800"/>
                  </a:lnTo>
                  <a:lnTo>
                    <a:pt x="1403400" y="241300"/>
                  </a:lnTo>
                  <a:lnTo>
                    <a:pt x="1495018" y="215900"/>
                  </a:lnTo>
                  <a:lnTo>
                    <a:pt x="1541538" y="215900"/>
                  </a:lnTo>
                  <a:lnTo>
                    <a:pt x="1588490" y="203200"/>
                  </a:lnTo>
                  <a:lnTo>
                    <a:pt x="1635861" y="203200"/>
                  </a:lnTo>
                  <a:lnTo>
                    <a:pt x="1683626" y="190500"/>
                  </a:lnTo>
                  <a:lnTo>
                    <a:pt x="1876933" y="190500"/>
                  </a:lnTo>
                  <a:lnTo>
                    <a:pt x="1924710" y="203200"/>
                  </a:lnTo>
                  <a:lnTo>
                    <a:pt x="1972081" y="203200"/>
                  </a:lnTo>
                  <a:lnTo>
                    <a:pt x="2019033" y="215900"/>
                  </a:lnTo>
                  <a:lnTo>
                    <a:pt x="2065540" y="215900"/>
                  </a:lnTo>
                  <a:lnTo>
                    <a:pt x="2157158" y="241300"/>
                  </a:lnTo>
                  <a:lnTo>
                    <a:pt x="2377021" y="304800"/>
                  </a:lnTo>
                  <a:lnTo>
                    <a:pt x="2419248" y="330200"/>
                  </a:lnTo>
                  <a:lnTo>
                    <a:pt x="2460853" y="342900"/>
                  </a:lnTo>
                  <a:lnTo>
                    <a:pt x="2501798" y="368300"/>
                  </a:lnTo>
                  <a:lnTo>
                    <a:pt x="2542082" y="393700"/>
                  </a:lnTo>
                  <a:lnTo>
                    <a:pt x="2581668" y="406400"/>
                  </a:lnTo>
                  <a:lnTo>
                    <a:pt x="2620543" y="431800"/>
                  </a:lnTo>
                  <a:lnTo>
                    <a:pt x="2658681" y="457200"/>
                  </a:lnTo>
                  <a:lnTo>
                    <a:pt x="2696070" y="482600"/>
                  </a:lnTo>
                  <a:lnTo>
                    <a:pt x="2732684" y="508000"/>
                  </a:lnTo>
                  <a:lnTo>
                    <a:pt x="2768498" y="533400"/>
                  </a:lnTo>
                  <a:lnTo>
                    <a:pt x="2803487" y="571500"/>
                  </a:lnTo>
                  <a:lnTo>
                    <a:pt x="2837650" y="596900"/>
                  </a:lnTo>
                  <a:lnTo>
                    <a:pt x="2870949" y="622300"/>
                  </a:lnTo>
                  <a:lnTo>
                    <a:pt x="2903359" y="660400"/>
                  </a:lnTo>
                  <a:lnTo>
                    <a:pt x="2934881" y="685800"/>
                  </a:lnTo>
                  <a:lnTo>
                    <a:pt x="2965475" y="723900"/>
                  </a:lnTo>
                  <a:lnTo>
                    <a:pt x="2995130" y="762000"/>
                  </a:lnTo>
                  <a:lnTo>
                    <a:pt x="3023806" y="800100"/>
                  </a:lnTo>
                  <a:lnTo>
                    <a:pt x="3051518" y="825500"/>
                  </a:lnTo>
                  <a:lnTo>
                    <a:pt x="3078213" y="863600"/>
                  </a:lnTo>
                  <a:lnTo>
                    <a:pt x="3103880" y="901700"/>
                  </a:lnTo>
                  <a:lnTo>
                    <a:pt x="3128492" y="939800"/>
                  </a:lnTo>
                  <a:lnTo>
                    <a:pt x="3152051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47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60" y="1320800"/>
                  </a:lnTo>
                  <a:lnTo>
                    <a:pt x="3312452" y="1358900"/>
                  </a:lnTo>
                  <a:lnTo>
                    <a:pt x="3324161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807" y="1638300"/>
                  </a:lnTo>
                  <a:lnTo>
                    <a:pt x="3366401" y="1689100"/>
                  </a:lnTo>
                  <a:lnTo>
                    <a:pt x="3368573" y="1739900"/>
                  </a:lnTo>
                  <a:lnTo>
                    <a:pt x="3369310" y="1778000"/>
                  </a:lnTo>
                  <a:lnTo>
                    <a:pt x="3369310" y="980846"/>
                  </a:lnTo>
                  <a:lnTo>
                    <a:pt x="3346716" y="939800"/>
                  </a:lnTo>
                  <a:lnTo>
                    <a:pt x="3324707" y="901700"/>
                  </a:lnTo>
                  <a:lnTo>
                    <a:pt x="3301720" y="863600"/>
                  </a:lnTo>
                  <a:lnTo>
                    <a:pt x="3277793" y="825500"/>
                  </a:lnTo>
                  <a:lnTo>
                    <a:pt x="3252940" y="787400"/>
                  </a:lnTo>
                  <a:lnTo>
                    <a:pt x="3227171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45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86" y="546100"/>
                  </a:lnTo>
                  <a:lnTo>
                    <a:pt x="3022587" y="508000"/>
                  </a:lnTo>
                  <a:lnTo>
                    <a:pt x="2990100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81" y="393700"/>
                  </a:lnTo>
                  <a:lnTo>
                    <a:pt x="2852623" y="355600"/>
                  </a:lnTo>
                  <a:lnTo>
                    <a:pt x="2816466" y="330200"/>
                  </a:lnTo>
                  <a:lnTo>
                    <a:pt x="2779611" y="304800"/>
                  </a:lnTo>
                  <a:lnTo>
                    <a:pt x="2742095" y="279400"/>
                  </a:lnTo>
                  <a:lnTo>
                    <a:pt x="2703931" y="266700"/>
                  </a:lnTo>
                  <a:lnTo>
                    <a:pt x="2665120" y="241300"/>
                  </a:lnTo>
                  <a:lnTo>
                    <a:pt x="2585656" y="190500"/>
                  </a:lnTo>
                  <a:lnTo>
                    <a:pt x="2545042" y="177800"/>
                  </a:lnTo>
                  <a:lnTo>
                    <a:pt x="2503843" y="152400"/>
                  </a:lnTo>
                  <a:lnTo>
                    <a:pt x="2462098" y="139700"/>
                  </a:lnTo>
                  <a:lnTo>
                    <a:pt x="2419807" y="114300"/>
                  </a:lnTo>
                  <a:lnTo>
                    <a:pt x="2155672" y="38100"/>
                  </a:lnTo>
                  <a:lnTo>
                    <a:pt x="2110067" y="38100"/>
                  </a:lnTo>
                  <a:lnTo>
                    <a:pt x="2017649" y="12700"/>
                  </a:lnTo>
                  <a:lnTo>
                    <a:pt x="1923719" y="12700"/>
                  </a:lnTo>
                  <a:lnTo>
                    <a:pt x="1876221" y="0"/>
                  </a:lnTo>
                  <a:lnTo>
                    <a:pt x="1684337" y="0"/>
                  </a:lnTo>
                  <a:lnTo>
                    <a:pt x="1636852" y="12700"/>
                  </a:lnTo>
                  <a:lnTo>
                    <a:pt x="1542923" y="12700"/>
                  </a:lnTo>
                  <a:lnTo>
                    <a:pt x="1450492" y="38100"/>
                  </a:lnTo>
                  <a:lnTo>
                    <a:pt x="1404886" y="38100"/>
                  </a:lnTo>
                  <a:lnTo>
                    <a:pt x="1140752" y="114300"/>
                  </a:lnTo>
                  <a:lnTo>
                    <a:pt x="1098461" y="139700"/>
                  </a:lnTo>
                  <a:lnTo>
                    <a:pt x="1056716" y="152400"/>
                  </a:lnTo>
                  <a:lnTo>
                    <a:pt x="1015517" y="177800"/>
                  </a:lnTo>
                  <a:lnTo>
                    <a:pt x="974902" y="190500"/>
                  </a:lnTo>
                  <a:lnTo>
                    <a:pt x="895438" y="241300"/>
                  </a:lnTo>
                  <a:lnTo>
                    <a:pt x="856627" y="266700"/>
                  </a:lnTo>
                  <a:lnTo>
                    <a:pt x="818464" y="279400"/>
                  </a:lnTo>
                  <a:lnTo>
                    <a:pt x="780948" y="304800"/>
                  </a:lnTo>
                  <a:lnTo>
                    <a:pt x="744093" y="330200"/>
                  </a:lnTo>
                  <a:lnTo>
                    <a:pt x="707936" y="355600"/>
                  </a:lnTo>
                  <a:lnTo>
                    <a:pt x="672465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75" y="749300"/>
                  </a:lnTo>
                  <a:lnTo>
                    <a:pt x="307606" y="787400"/>
                  </a:lnTo>
                  <a:lnTo>
                    <a:pt x="282752" y="825500"/>
                  </a:lnTo>
                  <a:lnTo>
                    <a:pt x="258826" y="863600"/>
                  </a:lnTo>
                  <a:lnTo>
                    <a:pt x="235851" y="901700"/>
                  </a:lnTo>
                  <a:lnTo>
                    <a:pt x="213829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12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23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60" y="1549400"/>
                  </a:lnTo>
                  <a:lnTo>
                    <a:pt x="10121" y="1587500"/>
                  </a:lnTo>
                  <a:lnTo>
                    <a:pt x="5715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15" y="1930400"/>
                  </a:lnTo>
                  <a:lnTo>
                    <a:pt x="10121" y="1968500"/>
                  </a:lnTo>
                  <a:lnTo>
                    <a:pt x="15760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23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12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29" y="2628900"/>
                  </a:lnTo>
                  <a:lnTo>
                    <a:pt x="235851" y="2667000"/>
                  </a:lnTo>
                  <a:lnTo>
                    <a:pt x="258826" y="2705100"/>
                  </a:lnTo>
                  <a:lnTo>
                    <a:pt x="282752" y="2743200"/>
                  </a:lnTo>
                  <a:lnTo>
                    <a:pt x="307606" y="2781300"/>
                  </a:lnTo>
                  <a:lnTo>
                    <a:pt x="333375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65" y="3175000"/>
                  </a:lnTo>
                  <a:lnTo>
                    <a:pt x="707936" y="3200400"/>
                  </a:lnTo>
                  <a:lnTo>
                    <a:pt x="744093" y="3225800"/>
                  </a:lnTo>
                  <a:lnTo>
                    <a:pt x="780948" y="3251200"/>
                  </a:lnTo>
                  <a:lnTo>
                    <a:pt x="818464" y="3276600"/>
                  </a:lnTo>
                  <a:lnTo>
                    <a:pt x="856627" y="3302000"/>
                  </a:lnTo>
                  <a:lnTo>
                    <a:pt x="895438" y="3327400"/>
                  </a:lnTo>
                  <a:lnTo>
                    <a:pt x="934872" y="3352800"/>
                  </a:lnTo>
                  <a:lnTo>
                    <a:pt x="974902" y="3365500"/>
                  </a:lnTo>
                  <a:lnTo>
                    <a:pt x="1015517" y="3390900"/>
                  </a:lnTo>
                  <a:lnTo>
                    <a:pt x="1056716" y="3403600"/>
                  </a:lnTo>
                  <a:lnTo>
                    <a:pt x="1098461" y="3429000"/>
                  </a:lnTo>
                  <a:lnTo>
                    <a:pt x="1183563" y="3454400"/>
                  </a:lnTo>
                  <a:lnTo>
                    <a:pt x="1226883" y="3479800"/>
                  </a:lnTo>
                  <a:lnTo>
                    <a:pt x="1359712" y="3517900"/>
                  </a:lnTo>
                  <a:lnTo>
                    <a:pt x="1404886" y="3517900"/>
                  </a:lnTo>
                  <a:lnTo>
                    <a:pt x="1496517" y="3543300"/>
                  </a:lnTo>
                  <a:lnTo>
                    <a:pt x="1542923" y="3543300"/>
                  </a:lnTo>
                  <a:lnTo>
                    <a:pt x="1589709" y="3556000"/>
                  </a:lnTo>
                  <a:lnTo>
                    <a:pt x="1970862" y="3556000"/>
                  </a:lnTo>
                  <a:lnTo>
                    <a:pt x="2017649" y="3543300"/>
                  </a:lnTo>
                  <a:lnTo>
                    <a:pt x="2064054" y="3543300"/>
                  </a:lnTo>
                  <a:lnTo>
                    <a:pt x="2155672" y="3517900"/>
                  </a:lnTo>
                  <a:lnTo>
                    <a:pt x="2200859" y="3517900"/>
                  </a:lnTo>
                  <a:lnTo>
                    <a:pt x="2333675" y="3479800"/>
                  </a:lnTo>
                  <a:lnTo>
                    <a:pt x="2376995" y="3454400"/>
                  </a:lnTo>
                  <a:lnTo>
                    <a:pt x="2462098" y="3429000"/>
                  </a:lnTo>
                  <a:lnTo>
                    <a:pt x="2503843" y="3403600"/>
                  </a:lnTo>
                  <a:lnTo>
                    <a:pt x="2545042" y="3390900"/>
                  </a:lnTo>
                  <a:lnTo>
                    <a:pt x="2585656" y="3365500"/>
                  </a:lnTo>
                  <a:lnTo>
                    <a:pt x="2625687" y="3352800"/>
                  </a:lnTo>
                  <a:lnTo>
                    <a:pt x="2665120" y="3327400"/>
                  </a:lnTo>
                  <a:lnTo>
                    <a:pt x="2703931" y="3302000"/>
                  </a:lnTo>
                  <a:lnTo>
                    <a:pt x="2742095" y="3276600"/>
                  </a:lnTo>
                  <a:lnTo>
                    <a:pt x="2779611" y="3251200"/>
                  </a:lnTo>
                  <a:lnTo>
                    <a:pt x="2816466" y="3225800"/>
                  </a:lnTo>
                  <a:lnTo>
                    <a:pt x="2852623" y="3200400"/>
                  </a:lnTo>
                  <a:lnTo>
                    <a:pt x="2888081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100" y="3086100"/>
                  </a:lnTo>
                  <a:lnTo>
                    <a:pt x="3022587" y="3060700"/>
                  </a:lnTo>
                  <a:lnTo>
                    <a:pt x="3054286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45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71" y="2819400"/>
                  </a:lnTo>
                  <a:lnTo>
                    <a:pt x="3252940" y="2781300"/>
                  </a:lnTo>
                  <a:lnTo>
                    <a:pt x="3277793" y="2743200"/>
                  </a:lnTo>
                  <a:lnTo>
                    <a:pt x="3301720" y="2705100"/>
                  </a:lnTo>
                  <a:lnTo>
                    <a:pt x="3324707" y="2667000"/>
                  </a:lnTo>
                  <a:lnTo>
                    <a:pt x="3346716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34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23" y="2336800"/>
                  </a:lnTo>
                  <a:lnTo>
                    <a:pt x="3486251" y="2286000"/>
                  </a:lnTo>
                  <a:lnTo>
                    <a:pt x="3498875" y="2247900"/>
                  </a:lnTo>
                  <a:lnTo>
                    <a:pt x="3510381" y="2197100"/>
                  </a:lnTo>
                  <a:lnTo>
                    <a:pt x="3520732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798" y="2019300"/>
                  </a:lnTo>
                  <a:lnTo>
                    <a:pt x="3550424" y="1968500"/>
                  </a:lnTo>
                  <a:lnTo>
                    <a:pt x="3554831" y="1930400"/>
                  </a:lnTo>
                  <a:lnTo>
                    <a:pt x="3558006" y="1879600"/>
                  </a:lnTo>
                  <a:lnTo>
                    <a:pt x="3559911" y="1828800"/>
                  </a:lnTo>
                  <a:lnTo>
                    <a:pt x="3560559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4"/>
            <p:cNvSpPr/>
            <p:nvPr/>
          </p:nvSpPr>
          <p:spPr>
            <a:xfrm>
              <a:off x="1255074" y="3107175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846247" y="1505724"/>
                  </a:moveTo>
                  <a:lnTo>
                    <a:pt x="2843885" y="1458988"/>
                  </a:lnTo>
                  <a:lnTo>
                    <a:pt x="2836964" y="1413586"/>
                  </a:lnTo>
                  <a:lnTo>
                    <a:pt x="2825686" y="1369783"/>
                  </a:lnTo>
                  <a:lnTo>
                    <a:pt x="2810319" y="1327772"/>
                  </a:lnTo>
                  <a:lnTo>
                    <a:pt x="2791066" y="1287805"/>
                  </a:lnTo>
                  <a:lnTo>
                    <a:pt x="2768168" y="1250111"/>
                  </a:lnTo>
                  <a:lnTo>
                    <a:pt x="2741841" y="1214920"/>
                  </a:lnTo>
                  <a:lnTo>
                    <a:pt x="2712339" y="1182458"/>
                  </a:lnTo>
                  <a:lnTo>
                    <a:pt x="2679865" y="1152944"/>
                  </a:lnTo>
                  <a:lnTo>
                    <a:pt x="2644673" y="1126629"/>
                  </a:lnTo>
                  <a:lnTo>
                    <a:pt x="2606979" y="1103731"/>
                  </a:lnTo>
                  <a:lnTo>
                    <a:pt x="2567013" y="1084478"/>
                  </a:lnTo>
                  <a:lnTo>
                    <a:pt x="2525001" y="1069111"/>
                  </a:lnTo>
                  <a:lnTo>
                    <a:pt x="2481186" y="1057846"/>
                  </a:lnTo>
                  <a:lnTo>
                    <a:pt x="2435796" y="1050912"/>
                  </a:lnTo>
                  <a:lnTo>
                    <a:pt x="2389047" y="1048550"/>
                  </a:lnTo>
                  <a:lnTo>
                    <a:pt x="2115896" y="1048550"/>
                  </a:lnTo>
                  <a:lnTo>
                    <a:pt x="2115896" y="1784807"/>
                  </a:lnTo>
                  <a:lnTo>
                    <a:pt x="2110638" y="1799996"/>
                  </a:lnTo>
                  <a:lnTo>
                    <a:pt x="2098090" y="1811604"/>
                  </a:lnTo>
                  <a:lnTo>
                    <a:pt x="1625193" y="2070976"/>
                  </a:lnTo>
                  <a:lnTo>
                    <a:pt x="1610423" y="2074722"/>
                  </a:lnTo>
                  <a:lnTo>
                    <a:pt x="1597952" y="2070354"/>
                  </a:lnTo>
                  <a:lnTo>
                    <a:pt x="1589354" y="2059508"/>
                  </a:lnTo>
                  <a:lnTo>
                    <a:pt x="1586141" y="2043836"/>
                  </a:lnTo>
                  <a:lnTo>
                    <a:pt x="1586141" y="1511439"/>
                  </a:lnTo>
                  <a:lnTo>
                    <a:pt x="1589443" y="1495615"/>
                  </a:lnTo>
                  <a:lnTo>
                    <a:pt x="1598244" y="1484769"/>
                  </a:lnTo>
                  <a:lnTo>
                    <a:pt x="1610906" y="1480553"/>
                  </a:lnTo>
                  <a:lnTo>
                    <a:pt x="1625777" y="1484630"/>
                  </a:lnTo>
                  <a:lnTo>
                    <a:pt x="2101938" y="1757654"/>
                  </a:lnTo>
                  <a:lnTo>
                    <a:pt x="2113203" y="1769516"/>
                  </a:lnTo>
                  <a:lnTo>
                    <a:pt x="2115896" y="1784807"/>
                  </a:lnTo>
                  <a:lnTo>
                    <a:pt x="2115896" y="1048550"/>
                  </a:lnTo>
                  <a:lnTo>
                    <a:pt x="1203261" y="1048550"/>
                  </a:lnTo>
                  <a:lnTo>
                    <a:pt x="1156512" y="1050912"/>
                  </a:lnTo>
                  <a:lnTo>
                    <a:pt x="1111123" y="1057846"/>
                  </a:lnTo>
                  <a:lnTo>
                    <a:pt x="1067308" y="1069111"/>
                  </a:lnTo>
                  <a:lnTo>
                    <a:pt x="1025296" y="1084478"/>
                  </a:lnTo>
                  <a:lnTo>
                    <a:pt x="985342" y="1103731"/>
                  </a:lnTo>
                  <a:lnTo>
                    <a:pt x="947635" y="1126629"/>
                  </a:lnTo>
                  <a:lnTo>
                    <a:pt x="912444" y="1152944"/>
                  </a:lnTo>
                  <a:lnTo>
                    <a:pt x="879983" y="1182458"/>
                  </a:lnTo>
                  <a:lnTo>
                    <a:pt x="850468" y="1214920"/>
                  </a:lnTo>
                  <a:lnTo>
                    <a:pt x="824153" y="1250111"/>
                  </a:lnTo>
                  <a:lnTo>
                    <a:pt x="801255" y="1287805"/>
                  </a:lnTo>
                  <a:lnTo>
                    <a:pt x="782002" y="1327772"/>
                  </a:lnTo>
                  <a:lnTo>
                    <a:pt x="766622" y="1369783"/>
                  </a:lnTo>
                  <a:lnTo>
                    <a:pt x="755357" y="1413586"/>
                  </a:lnTo>
                  <a:lnTo>
                    <a:pt x="748436" y="1458988"/>
                  </a:lnTo>
                  <a:lnTo>
                    <a:pt x="746074" y="1505724"/>
                  </a:lnTo>
                  <a:lnTo>
                    <a:pt x="746074" y="2061476"/>
                  </a:lnTo>
                  <a:lnTo>
                    <a:pt x="748436" y="2108225"/>
                  </a:lnTo>
                  <a:lnTo>
                    <a:pt x="755357" y="2153615"/>
                  </a:lnTo>
                  <a:lnTo>
                    <a:pt x="766622" y="2197430"/>
                  </a:lnTo>
                  <a:lnTo>
                    <a:pt x="782002" y="2239441"/>
                  </a:lnTo>
                  <a:lnTo>
                    <a:pt x="801255" y="2279408"/>
                  </a:lnTo>
                  <a:lnTo>
                    <a:pt x="824153" y="2317102"/>
                  </a:lnTo>
                  <a:lnTo>
                    <a:pt x="850468" y="2352294"/>
                  </a:lnTo>
                  <a:lnTo>
                    <a:pt x="879983" y="2384755"/>
                  </a:lnTo>
                  <a:lnTo>
                    <a:pt x="912444" y="2414270"/>
                  </a:lnTo>
                  <a:lnTo>
                    <a:pt x="947635" y="2440584"/>
                  </a:lnTo>
                  <a:lnTo>
                    <a:pt x="985342" y="2463482"/>
                  </a:lnTo>
                  <a:lnTo>
                    <a:pt x="1025296" y="2482735"/>
                  </a:lnTo>
                  <a:lnTo>
                    <a:pt x="1067308" y="2498115"/>
                  </a:lnTo>
                  <a:lnTo>
                    <a:pt x="1111123" y="2509380"/>
                  </a:lnTo>
                  <a:lnTo>
                    <a:pt x="1156512" y="2516301"/>
                  </a:lnTo>
                  <a:lnTo>
                    <a:pt x="1203261" y="2518664"/>
                  </a:lnTo>
                  <a:lnTo>
                    <a:pt x="2389047" y="2518664"/>
                  </a:lnTo>
                  <a:lnTo>
                    <a:pt x="2435796" y="2516301"/>
                  </a:lnTo>
                  <a:lnTo>
                    <a:pt x="2481186" y="2509380"/>
                  </a:lnTo>
                  <a:lnTo>
                    <a:pt x="2525001" y="2498115"/>
                  </a:lnTo>
                  <a:lnTo>
                    <a:pt x="2567013" y="2482735"/>
                  </a:lnTo>
                  <a:lnTo>
                    <a:pt x="2606979" y="2463482"/>
                  </a:lnTo>
                  <a:lnTo>
                    <a:pt x="2644673" y="2440584"/>
                  </a:lnTo>
                  <a:lnTo>
                    <a:pt x="2679865" y="2414270"/>
                  </a:lnTo>
                  <a:lnTo>
                    <a:pt x="2712339" y="2384755"/>
                  </a:lnTo>
                  <a:lnTo>
                    <a:pt x="2741841" y="2352294"/>
                  </a:lnTo>
                  <a:lnTo>
                    <a:pt x="2768168" y="2317102"/>
                  </a:lnTo>
                  <a:lnTo>
                    <a:pt x="2791066" y="2279408"/>
                  </a:lnTo>
                  <a:lnTo>
                    <a:pt x="2810319" y="2239441"/>
                  </a:lnTo>
                  <a:lnTo>
                    <a:pt x="2825686" y="2197430"/>
                  </a:lnTo>
                  <a:lnTo>
                    <a:pt x="2836964" y="2153615"/>
                  </a:lnTo>
                  <a:lnTo>
                    <a:pt x="2843885" y="2108225"/>
                  </a:lnTo>
                  <a:lnTo>
                    <a:pt x="2845574" y="2074722"/>
                  </a:lnTo>
                  <a:lnTo>
                    <a:pt x="2846247" y="2061476"/>
                  </a:lnTo>
                  <a:lnTo>
                    <a:pt x="2846247" y="1505724"/>
                  </a:lnTo>
                  <a:close/>
                </a:path>
                <a:path w="3561079" h="3556000">
                  <a:moveTo>
                    <a:pt x="3560572" y="1778000"/>
                  </a:moveTo>
                  <a:lnTo>
                    <a:pt x="3559924" y="1739900"/>
                  </a:lnTo>
                  <a:lnTo>
                    <a:pt x="3558006" y="1689100"/>
                  </a:lnTo>
                  <a:lnTo>
                    <a:pt x="3554844" y="1638300"/>
                  </a:lnTo>
                  <a:lnTo>
                    <a:pt x="3550437" y="1587500"/>
                  </a:lnTo>
                  <a:lnTo>
                    <a:pt x="3544811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44" y="1409700"/>
                  </a:lnTo>
                  <a:lnTo>
                    <a:pt x="3510381" y="1358900"/>
                  </a:lnTo>
                  <a:lnTo>
                    <a:pt x="3498888" y="1320800"/>
                  </a:lnTo>
                  <a:lnTo>
                    <a:pt x="3486264" y="1270000"/>
                  </a:lnTo>
                  <a:lnTo>
                    <a:pt x="3472535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47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310" y="980846"/>
                  </a:lnTo>
                  <a:lnTo>
                    <a:pt x="3369310" y="1778000"/>
                  </a:lnTo>
                  <a:lnTo>
                    <a:pt x="3368573" y="1828800"/>
                  </a:lnTo>
                  <a:lnTo>
                    <a:pt x="3366401" y="1879600"/>
                  </a:lnTo>
                  <a:lnTo>
                    <a:pt x="3362795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48" y="2159000"/>
                  </a:lnTo>
                  <a:lnTo>
                    <a:pt x="3312439" y="2209800"/>
                  </a:lnTo>
                  <a:lnTo>
                    <a:pt x="3299460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34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38" y="2578100"/>
                  </a:lnTo>
                  <a:lnTo>
                    <a:pt x="3128492" y="2616200"/>
                  </a:lnTo>
                  <a:lnTo>
                    <a:pt x="3103867" y="2654300"/>
                  </a:lnTo>
                  <a:lnTo>
                    <a:pt x="3078200" y="2692400"/>
                  </a:lnTo>
                  <a:lnTo>
                    <a:pt x="3051505" y="2730500"/>
                  </a:lnTo>
                  <a:lnTo>
                    <a:pt x="3023806" y="2768600"/>
                  </a:lnTo>
                  <a:lnTo>
                    <a:pt x="2995117" y="2806700"/>
                  </a:lnTo>
                  <a:lnTo>
                    <a:pt x="2965475" y="2844800"/>
                  </a:lnTo>
                  <a:lnTo>
                    <a:pt x="2934881" y="2870200"/>
                  </a:lnTo>
                  <a:lnTo>
                    <a:pt x="2903359" y="2908300"/>
                  </a:lnTo>
                  <a:lnTo>
                    <a:pt x="2870949" y="2933700"/>
                  </a:lnTo>
                  <a:lnTo>
                    <a:pt x="2837650" y="2971800"/>
                  </a:lnTo>
                  <a:lnTo>
                    <a:pt x="2803487" y="2997200"/>
                  </a:lnTo>
                  <a:lnTo>
                    <a:pt x="2768498" y="3022600"/>
                  </a:lnTo>
                  <a:lnTo>
                    <a:pt x="2732684" y="3048000"/>
                  </a:lnTo>
                  <a:lnTo>
                    <a:pt x="2696070" y="3086100"/>
                  </a:lnTo>
                  <a:lnTo>
                    <a:pt x="2658681" y="3111500"/>
                  </a:lnTo>
                  <a:lnTo>
                    <a:pt x="2620543" y="3124200"/>
                  </a:lnTo>
                  <a:lnTo>
                    <a:pt x="2581668" y="3149600"/>
                  </a:lnTo>
                  <a:lnTo>
                    <a:pt x="2542082" y="3175000"/>
                  </a:lnTo>
                  <a:lnTo>
                    <a:pt x="2501798" y="3200400"/>
                  </a:lnTo>
                  <a:lnTo>
                    <a:pt x="2460853" y="3213100"/>
                  </a:lnTo>
                  <a:lnTo>
                    <a:pt x="2419248" y="3238500"/>
                  </a:lnTo>
                  <a:lnTo>
                    <a:pt x="2377021" y="3251200"/>
                  </a:lnTo>
                  <a:lnTo>
                    <a:pt x="2334183" y="3276600"/>
                  </a:lnTo>
                  <a:lnTo>
                    <a:pt x="2111591" y="3340100"/>
                  </a:lnTo>
                  <a:lnTo>
                    <a:pt x="2065540" y="3340100"/>
                  </a:lnTo>
                  <a:lnTo>
                    <a:pt x="1972081" y="3365500"/>
                  </a:lnTo>
                  <a:lnTo>
                    <a:pt x="1588490" y="3365500"/>
                  </a:lnTo>
                  <a:lnTo>
                    <a:pt x="1495031" y="3340100"/>
                  </a:lnTo>
                  <a:lnTo>
                    <a:pt x="1448981" y="3340100"/>
                  </a:lnTo>
                  <a:lnTo>
                    <a:pt x="1226388" y="3276600"/>
                  </a:lnTo>
                  <a:lnTo>
                    <a:pt x="1183551" y="3251200"/>
                  </a:lnTo>
                  <a:lnTo>
                    <a:pt x="1141310" y="3238500"/>
                  </a:lnTo>
                  <a:lnTo>
                    <a:pt x="1099718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72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99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29" y="2806700"/>
                  </a:lnTo>
                  <a:lnTo>
                    <a:pt x="536752" y="2768600"/>
                  </a:lnTo>
                  <a:lnTo>
                    <a:pt x="509041" y="2730500"/>
                  </a:lnTo>
                  <a:lnTo>
                    <a:pt x="482358" y="2692400"/>
                  </a:lnTo>
                  <a:lnTo>
                    <a:pt x="456679" y="2654300"/>
                  </a:lnTo>
                  <a:lnTo>
                    <a:pt x="432066" y="2616200"/>
                  </a:lnTo>
                  <a:lnTo>
                    <a:pt x="408520" y="2578100"/>
                  </a:lnTo>
                  <a:lnTo>
                    <a:pt x="386054" y="2540000"/>
                  </a:lnTo>
                  <a:lnTo>
                    <a:pt x="364705" y="2501900"/>
                  </a:lnTo>
                  <a:lnTo>
                    <a:pt x="344487" y="2463800"/>
                  </a:lnTo>
                  <a:lnTo>
                    <a:pt x="325424" y="2425700"/>
                  </a:lnTo>
                  <a:lnTo>
                    <a:pt x="307530" y="2374900"/>
                  </a:lnTo>
                  <a:lnTo>
                    <a:pt x="290830" y="2336800"/>
                  </a:lnTo>
                  <a:lnTo>
                    <a:pt x="275348" y="2298700"/>
                  </a:lnTo>
                  <a:lnTo>
                    <a:pt x="261099" y="2247900"/>
                  </a:lnTo>
                  <a:lnTo>
                    <a:pt x="248119" y="2209800"/>
                  </a:lnTo>
                  <a:lnTo>
                    <a:pt x="236397" y="2159000"/>
                  </a:lnTo>
                  <a:lnTo>
                    <a:pt x="225996" y="2108200"/>
                  </a:lnTo>
                  <a:lnTo>
                    <a:pt x="216903" y="2070100"/>
                  </a:lnTo>
                  <a:lnTo>
                    <a:pt x="209156" y="2019300"/>
                  </a:lnTo>
                  <a:lnTo>
                    <a:pt x="202768" y="1968500"/>
                  </a:lnTo>
                  <a:lnTo>
                    <a:pt x="197764" y="1930400"/>
                  </a:lnTo>
                  <a:lnTo>
                    <a:pt x="194157" y="1879600"/>
                  </a:lnTo>
                  <a:lnTo>
                    <a:pt x="191985" y="1828800"/>
                  </a:lnTo>
                  <a:lnTo>
                    <a:pt x="191262" y="1778000"/>
                  </a:lnTo>
                  <a:lnTo>
                    <a:pt x="191985" y="1739900"/>
                  </a:lnTo>
                  <a:lnTo>
                    <a:pt x="194157" y="1689100"/>
                  </a:lnTo>
                  <a:lnTo>
                    <a:pt x="197764" y="1638300"/>
                  </a:lnTo>
                  <a:lnTo>
                    <a:pt x="202768" y="1587500"/>
                  </a:lnTo>
                  <a:lnTo>
                    <a:pt x="209156" y="1549400"/>
                  </a:lnTo>
                  <a:lnTo>
                    <a:pt x="216903" y="1498600"/>
                  </a:lnTo>
                  <a:lnTo>
                    <a:pt x="225996" y="1447800"/>
                  </a:lnTo>
                  <a:lnTo>
                    <a:pt x="236397" y="1409700"/>
                  </a:lnTo>
                  <a:lnTo>
                    <a:pt x="248119" y="1358900"/>
                  </a:lnTo>
                  <a:lnTo>
                    <a:pt x="261099" y="1320800"/>
                  </a:lnTo>
                  <a:lnTo>
                    <a:pt x="275348" y="1270000"/>
                  </a:lnTo>
                  <a:lnTo>
                    <a:pt x="290830" y="1231900"/>
                  </a:lnTo>
                  <a:lnTo>
                    <a:pt x="307530" y="1181100"/>
                  </a:lnTo>
                  <a:lnTo>
                    <a:pt x="325424" y="1143000"/>
                  </a:lnTo>
                  <a:lnTo>
                    <a:pt x="344487" y="1104900"/>
                  </a:lnTo>
                  <a:lnTo>
                    <a:pt x="364705" y="1066800"/>
                  </a:lnTo>
                  <a:lnTo>
                    <a:pt x="386054" y="1016000"/>
                  </a:lnTo>
                  <a:lnTo>
                    <a:pt x="408520" y="977900"/>
                  </a:lnTo>
                  <a:lnTo>
                    <a:pt x="432066" y="939800"/>
                  </a:lnTo>
                  <a:lnTo>
                    <a:pt x="456679" y="901700"/>
                  </a:lnTo>
                  <a:lnTo>
                    <a:pt x="482358" y="863600"/>
                  </a:lnTo>
                  <a:lnTo>
                    <a:pt x="509041" y="825500"/>
                  </a:lnTo>
                  <a:lnTo>
                    <a:pt x="536752" y="800100"/>
                  </a:lnTo>
                  <a:lnTo>
                    <a:pt x="565429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99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72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18" y="342900"/>
                  </a:lnTo>
                  <a:lnTo>
                    <a:pt x="1141310" y="330200"/>
                  </a:lnTo>
                  <a:lnTo>
                    <a:pt x="1183551" y="304800"/>
                  </a:lnTo>
                  <a:lnTo>
                    <a:pt x="1403413" y="241300"/>
                  </a:lnTo>
                  <a:lnTo>
                    <a:pt x="1495031" y="215900"/>
                  </a:lnTo>
                  <a:lnTo>
                    <a:pt x="1541538" y="215900"/>
                  </a:lnTo>
                  <a:lnTo>
                    <a:pt x="1588490" y="203200"/>
                  </a:lnTo>
                  <a:lnTo>
                    <a:pt x="1635861" y="203200"/>
                  </a:lnTo>
                  <a:lnTo>
                    <a:pt x="1683639" y="190500"/>
                  </a:lnTo>
                  <a:lnTo>
                    <a:pt x="1876945" y="190500"/>
                  </a:lnTo>
                  <a:lnTo>
                    <a:pt x="1924710" y="203200"/>
                  </a:lnTo>
                  <a:lnTo>
                    <a:pt x="1972081" y="203200"/>
                  </a:lnTo>
                  <a:lnTo>
                    <a:pt x="2019033" y="215900"/>
                  </a:lnTo>
                  <a:lnTo>
                    <a:pt x="2065540" y="215900"/>
                  </a:lnTo>
                  <a:lnTo>
                    <a:pt x="2157158" y="241300"/>
                  </a:lnTo>
                  <a:lnTo>
                    <a:pt x="2377021" y="304800"/>
                  </a:lnTo>
                  <a:lnTo>
                    <a:pt x="2419248" y="330200"/>
                  </a:lnTo>
                  <a:lnTo>
                    <a:pt x="2460853" y="342900"/>
                  </a:lnTo>
                  <a:lnTo>
                    <a:pt x="2501798" y="368300"/>
                  </a:lnTo>
                  <a:lnTo>
                    <a:pt x="2542082" y="393700"/>
                  </a:lnTo>
                  <a:lnTo>
                    <a:pt x="2581668" y="406400"/>
                  </a:lnTo>
                  <a:lnTo>
                    <a:pt x="2620543" y="431800"/>
                  </a:lnTo>
                  <a:lnTo>
                    <a:pt x="2658681" y="457200"/>
                  </a:lnTo>
                  <a:lnTo>
                    <a:pt x="2696070" y="482600"/>
                  </a:lnTo>
                  <a:lnTo>
                    <a:pt x="2732684" y="508000"/>
                  </a:lnTo>
                  <a:lnTo>
                    <a:pt x="2768498" y="533400"/>
                  </a:lnTo>
                  <a:lnTo>
                    <a:pt x="2803487" y="571500"/>
                  </a:lnTo>
                  <a:lnTo>
                    <a:pt x="2837650" y="596900"/>
                  </a:lnTo>
                  <a:lnTo>
                    <a:pt x="2870949" y="622300"/>
                  </a:lnTo>
                  <a:lnTo>
                    <a:pt x="2903359" y="660400"/>
                  </a:lnTo>
                  <a:lnTo>
                    <a:pt x="2934881" y="685800"/>
                  </a:lnTo>
                  <a:lnTo>
                    <a:pt x="2965475" y="723900"/>
                  </a:lnTo>
                  <a:lnTo>
                    <a:pt x="2995117" y="762000"/>
                  </a:lnTo>
                  <a:lnTo>
                    <a:pt x="3023806" y="800100"/>
                  </a:lnTo>
                  <a:lnTo>
                    <a:pt x="3051505" y="825500"/>
                  </a:lnTo>
                  <a:lnTo>
                    <a:pt x="3078200" y="863600"/>
                  </a:lnTo>
                  <a:lnTo>
                    <a:pt x="3103867" y="901700"/>
                  </a:lnTo>
                  <a:lnTo>
                    <a:pt x="3128492" y="939800"/>
                  </a:lnTo>
                  <a:lnTo>
                    <a:pt x="3152038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34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60" y="1320800"/>
                  </a:lnTo>
                  <a:lnTo>
                    <a:pt x="3312439" y="1358900"/>
                  </a:lnTo>
                  <a:lnTo>
                    <a:pt x="3324148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795" y="1638300"/>
                  </a:lnTo>
                  <a:lnTo>
                    <a:pt x="3366401" y="1689100"/>
                  </a:lnTo>
                  <a:lnTo>
                    <a:pt x="3368573" y="1739900"/>
                  </a:lnTo>
                  <a:lnTo>
                    <a:pt x="3369310" y="1778000"/>
                  </a:lnTo>
                  <a:lnTo>
                    <a:pt x="3369310" y="980846"/>
                  </a:lnTo>
                  <a:lnTo>
                    <a:pt x="3346729" y="939800"/>
                  </a:lnTo>
                  <a:lnTo>
                    <a:pt x="3324707" y="901700"/>
                  </a:lnTo>
                  <a:lnTo>
                    <a:pt x="3301733" y="863600"/>
                  </a:lnTo>
                  <a:lnTo>
                    <a:pt x="3277806" y="825500"/>
                  </a:lnTo>
                  <a:lnTo>
                    <a:pt x="3252952" y="787400"/>
                  </a:lnTo>
                  <a:lnTo>
                    <a:pt x="3227184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58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99" y="546100"/>
                  </a:lnTo>
                  <a:lnTo>
                    <a:pt x="3022587" y="508000"/>
                  </a:lnTo>
                  <a:lnTo>
                    <a:pt x="2990100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94" y="393700"/>
                  </a:lnTo>
                  <a:lnTo>
                    <a:pt x="2852623" y="355600"/>
                  </a:lnTo>
                  <a:lnTo>
                    <a:pt x="2816466" y="330200"/>
                  </a:lnTo>
                  <a:lnTo>
                    <a:pt x="2779623" y="304800"/>
                  </a:lnTo>
                  <a:lnTo>
                    <a:pt x="2742095" y="279400"/>
                  </a:lnTo>
                  <a:lnTo>
                    <a:pt x="2703931" y="266700"/>
                  </a:lnTo>
                  <a:lnTo>
                    <a:pt x="2665120" y="241300"/>
                  </a:lnTo>
                  <a:lnTo>
                    <a:pt x="2585656" y="190500"/>
                  </a:lnTo>
                  <a:lnTo>
                    <a:pt x="2545042" y="177800"/>
                  </a:lnTo>
                  <a:lnTo>
                    <a:pt x="2503843" y="152400"/>
                  </a:lnTo>
                  <a:lnTo>
                    <a:pt x="2462098" y="139700"/>
                  </a:lnTo>
                  <a:lnTo>
                    <a:pt x="2419807" y="114300"/>
                  </a:lnTo>
                  <a:lnTo>
                    <a:pt x="2155672" y="38100"/>
                  </a:lnTo>
                  <a:lnTo>
                    <a:pt x="2110067" y="38100"/>
                  </a:lnTo>
                  <a:lnTo>
                    <a:pt x="2017649" y="12700"/>
                  </a:lnTo>
                  <a:lnTo>
                    <a:pt x="1923719" y="12700"/>
                  </a:lnTo>
                  <a:lnTo>
                    <a:pt x="1876234" y="0"/>
                  </a:lnTo>
                  <a:lnTo>
                    <a:pt x="1684350" y="0"/>
                  </a:lnTo>
                  <a:lnTo>
                    <a:pt x="1636864" y="12700"/>
                  </a:lnTo>
                  <a:lnTo>
                    <a:pt x="1542923" y="12700"/>
                  </a:lnTo>
                  <a:lnTo>
                    <a:pt x="1450505" y="38100"/>
                  </a:lnTo>
                  <a:lnTo>
                    <a:pt x="1404899" y="38100"/>
                  </a:lnTo>
                  <a:lnTo>
                    <a:pt x="1140764" y="114300"/>
                  </a:lnTo>
                  <a:lnTo>
                    <a:pt x="1098473" y="139700"/>
                  </a:lnTo>
                  <a:lnTo>
                    <a:pt x="1056728" y="152400"/>
                  </a:lnTo>
                  <a:lnTo>
                    <a:pt x="1015530" y="177800"/>
                  </a:lnTo>
                  <a:lnTo>
                    <a:pt x="974902" y="190500"/>
                  </a:lnTo>
                  <a:lnTo>
                    <a:pt x="895451" y="241300"/>
                  </a:lnTo>
                  <a:lnTo>
                    <a:pt x="856640" y="266700"/>
                  </a:lnTo>
                  <a:lnTo>
                    <a:pt x="818464" y="279400"/>
                  </a:lnTo>
                  <a:lnTo>
                    <a:pt x="780948" y="304800"/>
                  </a:lnTo>
                  <a:lnTo>
                    <a:pt x="744093" y="330200"/>
                  </a:lnTo>
                  <a:lnTo>
                    <a:pt x="707936" y="355600"/>
                  </a:lnTo>
                  <a:lnTo>
                    <a:pt x="672477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75" y="749300"/>
                  </a:lnTo>
                  <a:lnTo>
                    <a:pt x="307606" y="787400"/>
                  </a:lnTo>
                  <a:lnTo>
                    <a:pt x="282752" y="825500"/>
                  </a:lnTo>
                  <a:lnTo>
                    <a:pt x="258826" y="863600"/>
                  </a:lnTo>
                  <a:lnTo>
                    <a:pt x="235851" y="901700"/>
                  </a:lnTo>
                  <a:lnTo>
                    <a:pt x="213829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12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23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48" y="1549400"/>
                  </a:lnTo>
                  <a:lnTo>
                    <a:pt x="10121" y="1587500"/>
                  </a:lnTo>
                  <a:lnTo>
                    <a:pt x="5715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15" y="1930400"/>
                  </a:lnTo>
                  <a:lnTo>
                    <a:pt x="10121" y="1968500"/>
                  </a:lnTo>
                  <a:lnTo>
                    <a:pt x="15748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23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12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29" y="2628900"/>
                  </a:lnTo>
                  <a:lnTo>
                    <a:pt x="235851" y="2667000"/>
                  </a:lnTo>
                  <a:lnTo>
                    <a:pt x="258826" y="2705100"/>
                  </a:lnTo>
                  <a:lnTo>
                    <a:pt x="282752" y="2743200"/>
                  </a:lnTo>
                  <a:lnTo>
                    <a:pt x="307606" y="2781300"/>
                  </a:lnTo>
                  <a:lnTo>
                    <a:pt x="333375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77" y="3175000"/>
                  </a:lnTo>
                  <a:lnTo>
                    <a:pt x="707936" y="3200400"/>
                  </a:lnTo>
                  <a:lnTo>
                    <a:pt x="744093" y="3225800"/>
                  </a:lnTo>
                  <a:lnTo>
                    <a:pt x="780948" y="3251200"/>
                  </a:lnTo>
                  <a:lnTo>
                    <a:pt x="818464" y="3276600"/>
                  </a:lnTo>
                  <a:lnTo>
                    <a:pt x="856640" y="3302000"/>
                  </a:lnTo>
                  <a:lnTo>
                    <a:pt x="895451" y="3327400"/>
                  </a:lnTo>
                  <a:lnTo>
                    <a:pt x="934872" y="3352800"/>
                  </a:lnTo>
                  <a:lnTo>
                    <a:pt x="974902" y="3365500"/>
                  </a:lnTo>
                  <a:lnTo>
                    <a:pt x="1015530" y="3390900"/>
                  </a:lnTo>
                  <a:lnTo>
                    <a:pt x="1056728" y="3403600"/>
                  </a:lnTo>
                  <a:lnTo>
                    <a:pt x="1098473" y="3429000"/>
                  </a:lnTo>
                  <a:lnTo>
                    <a:pt x="1183563" y="3454400"/>
                  </a:lnTo>
                  <a:lnTo>
                    <a:pt x="1226883" y="3479800"/>
                  </a:lnTo>
                  <a:lnTo>
                    <a:pt x="1359712" y="3517900"/>
                  </a:lnTo>
                  <a:lnTo>
                    <a:pt x="1404899" y="3517900"/>
                  </a:lnTo>
                  <a:lnTo>
                    <a:pt x="1496517" y="3543300"/>
                  </a:lnTo>
                  <a:lnTo>
                    <a:pt x="1542923" y="3543300"/>
                  </a:lnTo>
                  <a:lnTo>
                    <a:pt x="1589709" y="3556000"/>
                  </a:lnTo>
                  <a:lnTo>
                    <a:pt x="1970862" y="3556000"/>
                  </a:lnTo>
                  <a:lnTo>
                    <a:pt x="2017649" y="3543300"/>
                  </a:lnTo>
                  <a:lnTo>
                    <a:pt x="2064054" y="3543300"/>
                  </a:lnTo>
                  <a:lnTo>
                    <a:pt x="2155672" y="3517900"/>
                  </a:lnTo>
                  <a:lnTo>
                    <a:pt x="2200859" y="3517900"/>
                  </a:lnTo>
                  <a:lnTo>
                    <a:pt x="2333688" y="3479800"/>
                  </a:lnTo>
                  <a:lnTo>
                    <a:pt x="2376995" y="3454400"/>
                  </a:lnTo>
                  <a:lnTo>
                    <a:pt x="2462098" y="3429000"/>
                  </a:lnTo>
                  <a:lnTo>
                    <a:pt x="2503843" y="3403600"/>
                  </a:lnTo>
                  <a:lnTo>
                    <a:pt x="2545042" y="3390900"/>
                  </a:lnTo>
                  <a:lnTo>
                    <a:pt x="2585656" y="3365500"/>
                  </a:lnTo>
                  <a:lnTo>
                    <a:pt x="2625687" y="3352800"/>
                  </a:lnTo>
                  <a:lnTo>
                    <a:pt x="2665120" y="3327400"/>
                  </a:lnTo>
                  <a:lnTo>
                    <a:pt x="2703931" y="3302000"/>
                  </a:lnTo>
                  <a:lnTo>
                    <a:pt x="2742095" y="3276600"/>
                  </a:lnTo>
                  <a:lnTo>
                    <a:pt x="2779623" y="3251200"/>
                  </a:lnTo>
                  <a:lnTo>
                    <a:pt x="2816466" y="3225800"/>
                  </a:lnTo>
                  <a:lnTo>
                    <a:pt x="2852623" y="3200400"/>
                  </a:lnTo>
                  <a:lnTo>
                    <a:pt x="2888094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100" y="3086100"/>
                  </a:lnTo>
                  <a:lnTo>
                    <a:pt x="3022587" y="3060700"/>
                  </a:lnTo>
                  <a:lnTo>
                    <a:pt x="3054299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58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84" y="2819400"/>
                  </a:lnTo>
                  <a:lnTo>
                    <a:pt x="3252952" y="2781300"/>
                  </a:lnTo>
                  <a:lnTo>
                    <a:pt x="3277806" y="2743200"/>
                  </a:lnTo>
                  <a:lnTo>
                    <a:pt x="3301733" y="2705100"/>
                  </a:lnTo>
                  <a:lnTo>
                    <a:pt x="3324707" y="2667000"/>
                  </a:lnTo>
                  <a:lnTo>
                    <a:pt x="3346729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47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35" y="2336800"/>
                  </a:lnTo>
                  <a:lnTo>
                    <a:pt x="3486264" y="2286000"/>
                  </a:lnTo>
                  <a:lnTo>
                    <a:pt x="3498888" y="2247900"/>
                  </a:lnTo>
                  <a:lnTo>
                    <a:pt x="3510381" y="2197100"/>
                  </a:lnTo>
                  <a:lnTo>
                    <a:pt x="3520744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811" y="2019300"/>
                  </a:lnTo>
                  <a:lnTo>
                    <a:pt x="3550437" y="1968500"/>
                  </a:lnTo>
                  <a:lnTo>
                    <a:pt x="3554844" y="1930400"/>
                  </a:lnTo>
                  <a:lnTo>
                    <a:pt x="3558006" y="1879600"/>
                  </a:lnTo>
                  <a:lnTo>
                    <a:pt x="3559924" y="1828800"/>
                  </a:lnTo>
                  <a:lnTo>
                    <a:pt x="3560572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5"/>
            <p:cNvSpPr/>
            <p:nvPr/>
          </p:nvSpPr>
          <p:spPr>
            <a:xfrm>
              <a:off x="1260792" y="1927210"/>
              <a:ext cx="526037" cy="524998"/>
            </a:xfrm>
            <a:custGeom>
              <a:avLst/>
              <a:gdLst/>
              <a:ahLst/>
              <a:cxnLst/>
              <a:rect l="l" t="t" r="r" b="b"/>
              <a:pathLst>
                <a:path w="3537584" h="3530600">
                  <a:moveTo>
                    <a:pt x="2008329" y="3517900"/>
                  </a:moveTo>
                  <a:lnTo>
                    <a:pt x="1528998" y="3517900"/>
                  </a:lnTo>
                  <a:lnTo>
                    <a:pt x="1576224" y="3530600"/>
                  </a:lnTo>
                  <a:lnTo>
                    <a:pt x="1961104" y="3530600"/>
                  </a:lnTo>
                  <a:lnTo>
                    <a:pt x="2008329" y="3517900"/>
                  </a:lnTo>
                  <a:close/>
                </a:path>
                <a:path w="3537584" h="3530600">
                  <a:moveTo>
                    <a:pt x="2193179" y="3479800"/>
                  </a:moveTo>
                  <a:lnTo>
                    <a:pt x="1344146" y="3479800"/>
                  </a:lnTo>
                  <a:lnTo>
                    <a:pt x="1482161" y="3517900"/>
                  </a:lnTo>
                  <a:lnTo>
                    <a:pt x="2055166" y="3517900"/>
                  </a:lnTo>
                  <a:lnTo>
                    <a:pt x="2193179" y="3479800"/>
                  </a:lnTo>
                  <a:close/>
                </a:path>
                <a:path w="3537584" h="3530600">
                  <a:moveTo>
                    <a:pt x="2101598" y="25400"/>
                  </a:moveTo>
                  <a:lnTo>
                    <a:pt x="1435728" y="25400"/>
                  </a:lnTo>
                  <a:lnTo>
                    <a:pt x="1166588" y="101600"/>
                  </a:lnTo>
                  <a:lnTo>
                    <a:pt x="1123466" y="127000"/>
                  </a:lnTo>
                  <a:lnTo>
                    <a:pt x="1038861" y="152400"/>
                  </a:lnTo>
                  <a:lnTo>
                    <a:pt x="956555" y="203200"/>
                  </a:lnTo>
                  <a:lnTo>
                    <a:pt x="916307" y="215900"/>
                  </a:lnTo>
                  <a:lnTo>
                    <a:pt x="876685" y="241300"/>
                  </a:lnTo>
                  <a:lnTo>
                    <a:pt x="837706" y="266700"/>
                  </a:lnTo>
                  <a:lnTo>
                    <a:pt x="799386" y="292100"/>
                  </a:lnTo>
                  <a:lnTo>
                    <a:pt x="761743" y="317500"/>
                  </a:lnTo>
                  <a:lnTo>
                    <a:pt x="724794" y="342900"/>
                  </a:lnTo>
                  <a:lnTo>
                    <a:pt x="688556" y="368300"/>
                  </a:lnTo>
                  <a:lnTo>
                    <a:pt x="653045" y="393700"/>
                  </a:lnTo>
                  <a:lnTo>
                    <a:pt x="618279" y="431800"/>
                  </a:lnTo>
                  <a:lnTo>
                    <a:pt x="584275" y="457200"/>
                  </a:lnTo>
                  <a:lnTo>
                    <a:pt x="551050" y="482600"/>
                  </a:lnTo>
                  <a:lnTo>
                    <a:pt x="518620" y="520700"/>
                  </a:lnTo>
                  <a:lnTo>
                    <a:pt x="487003" y="546100"/>
                  </a:lnTo>
                  <a:lnTo>
                    <a:pt x="456215" y="584200"/>
                  </a:lnTo>
                  <a:lnTo>
                    <a:pt x="426275" y="622300"/>
                  </a:lnTo>
                  <a:lnTo>
                    <a:pt x="397198" y="647700"/>
                  </a:lnTo>
                  <a:lnTo>
                    <a:pt x="369001" y="685800"/>
                  </a:lnTo>
                  <a:lnTo>
                    <a:pt x="341703" y="723900"/>
                  </a:lnTo>
                  <a:lnTo>
                    <a:pt x="315319" y="762000"/>
                  </a:lnTo>
                  <a:lnTo>
                    <a:pt x="289866" y="800100"/>
                  </a:lnTo>
                  <a:lnTo>
                    <a:pt x="265362" y="838200"/>
                  </a:lnTo>
                  <a:lnTo>
                    <a:pt x="241824" y="876300"/>
                  </a:lnTo>
                  <a:lnTo>
                    <a:pt x="219268" y="914400"/>
                  </a:lnTo>
                  <a:lnTo>
                    <a:pt x="197712" y="952500"/>
                  </a:lnTo>
                  <a:lnTo>
                    <a:pt x="177173" y="1003300"/>
                  </a:lnTo>
                  <a:lnTo>
                    <a:pt x="157667" y="1041400"/>
                  </a:lnTo>
                  <a:lnTo>
                    <a:pt x="139211" y="1079500"/>
                  </a:lnTo>
                  <a:lnTo>
                    <a:pt x="121823" y="1117600"/>
                  </a:lnTo>
                  <a:lnTo>
                    <a:pt x="105520" y="1168400"/>
                  </a:lnTo>
                  <a:lnTo>
                    <a:pt x="90318" y="1206500"/>
                  </a:lnTo>
                  <a:lnTo>
                    <a:pt x="76235" y="1257300"/>
                  </a:lnTo>
                  <a:lnTo>
                    <a:pt x="63287" y="1295400"/>
                  </a:lnTo>
                  <a:lnTo>
                    <a:pt x="51492" y="1346200"/>
                  </a:lnTo>
                  <a:lnTo>
                    <a:pt x="40866" y="1384300"/>
                  </a:lnTo>
                  <a:lnTo>
                    <a:pt x="31427" y="1435100"/>
                  </a:lnTo>
                  <a:lnTo>
                    <a:pt x="23191" y="1485900"/>
                  </a:lnTo>
                  <a:lnTo>
                    <a:pt x="16175" y="1524000"/>
                  </a:lnTo>
                  <a:lnTo>
                    <a:pt x="10397" y="1574800"/>
                  </a:lnTo>
                  <a:lnTo>
                    <a:pt x="5874" y="1625600"/>
                  </a:lnTo>
                  <a:lnTo>
                    <a:pt x="2622" y="1676400"/>
                  </a:lnTo>
                  <a:lnTo>
                    <a:pt x="658" y="1714500"/>
                  </a:lnTo>
                  <a:lnTo>
                    <a:pt x="0" y="1765300"/>
                  </a:lnTo>
                  <a:lnTo>
                    <a:pt x="658" y="1816100"/>
                  </a:lnTo>
                  <a:lnTo>
                    <a:pt x="2622" y="1866900"/>
                  </a:lnTo>
                  <a:lnTo>
                    <a:pt x="5874" y="1917700"/>
                  </a:lnTo>
                  <a:lnTo>
                    <a:pt x="10397" y="1955800"/>
                  </a:lnTo>
                  <a:lnTo>
                    <a:pt x="16175" y="2006600"/>
                  </a:lnTo>
                  <a:lnTo>
                    <a:pt x="23191" y="2057400"/>
                  </a:lnTo>
                  <a:lnTo>
                    <a:pt x="31427" y="2095500"/>
                  </a:lnTo>
                  <a:lnTo>
                    <a:pt x="40866" y="2146300"/>
                  </a:lnTo>
                  <a:lnTo>
                    <a:pt x="51492" y="2197100"/>
                  </a:lnTo>
                  <a:lnTo>
                    <a:pt x="63287" y="2235200"/>
                  </a:lnTo>
                  <a:lnTo>
                    <a:pt x="76235" y="2286000"/>
                  </a:lnTo>
                  <a:lnTo>
                    <a:pt x="90318" y="2324100"/>
                  </a:lnTo>
                  <a:lnTo>
                    <a:pt x="105520" y="2374900"/>
                  </a:lnTo>
                  <a:lnTo>
                    <a:pt x="121823" y="2413000"/>
                  </a:lnTo>
                  <a:lnTo>
                    <a:pt x="139211" y="2451100"/>
                  </a:lnTo>
                  <a:lnTo>
                    <a:pt x="157667" y="2501900"/>
                  </a:lnTo>
                  <a:lnTo>
                    <a:pt x="177173" y="2540000"/>
                  </a:lnTo>
                  <a:lnTo>
                    <a:pt x="197712" y="2578100"/>
                  </a:lnTo>
                  <a:lnTo>
                    <a:pt x="219268" y="2616200"/>
                  </a:lnTo>
                  <a:lnTo>
                    <a:pt x="241824" y="2654300"/>
                  </a:lnTo>
                  <a:lnTo>
                    <a:pt x="265362" y="2705100"/>
                  </a:lnTo>
                  <a:lnTo>
                    <a:pt x="289866" y="2743200"/>
                  </a:lnTo>
                  <a:lnTo>
                    <a:pt x="315319" y="2781300"/>
                  </a:lnTo>
                  <a:lnTo>
                    <a:pt x="341703" y="2806700"/>
                  </a:lnTo>
                  <a:lnTo>
                    <a:pt x="369001" y="2844800"/>
                  </a:lnTo>
                  <a:lnTo>
                    <a:pt x="397198" y="2882900"/>
                  </a:lnTo>
                  <a:lnTo>
                    <a:pt x="426275" y="2921000"/>
                  </a:lnTo>
                  <a:lnTo>
                    <a:pt x="456215" y="2946400"/>
                  </a:lnTo>
                  <a:lnTo>
                    <a:pt x="487003" y="2984500"/>
                  </a:lnTo>
                  <a:lnTo>
                    <a:pt x="518620" y="3022600"/>
                  </a:lnTo>
                  <a:lnTo>
                    <a:pt x="551050" y="3048000"/>
                  </a:lnTo>
                  <a:lnTo>
                    <a:pt x="584275" y="3086100"/>
                  </a:lnTo>
                  <a:lnTo>
                    <a:pt x="618279" y="3111500"/>
                  </a:lnTo>
                  <a:lnTo>
                    <a:pt x="653045" y="3136900"/>
                  </a:lnTo>
                  <a:lnTo>
                    <a:pt x="688556" y="3162300"/>
                  </a:lnTo>
                  <a:lnTo>
                    <a:pt x="724794" y="3200400"/>
                  </a:lnTo>
                  <a:lnTo>
                    <a:pt x="761743" y="3225800"/>
                  </a:lnTo>
                  <a:lnTo>
                    <a:pt x="799386" y="3251200"/>
                  </a:lnTo>
                  <a:lnTo>
                    <a:pt x="837706" y="3276600"/>
                  </a:lnTo>
                  <a:lnTo>
                    <a:pt x="876685" y="3289300"/>
                  </a:lnTo>
                  <a:lnTo>
                    <a:pt x="916307" y="3314700"/>
                  </a:lnTo>
                  <a:lnTo>
                    <a:pt x="997412" y="3365500"/>
                  </a:lnTo>
                  <a:lnTo>
                    <a:pt x="1038861" y="3378200"/>
                  </a:lnTo>
                  <a:lnTo>
                    <a:pt x="1080885" y="3403600"/>
                  </a:lnTo>
                  <a:lnTo>
                    <a:pt x="1254387" y="3454400"/>
                  </a:lnTo>
                  <a:lnTo>
                    <a:pt x="1299030" y="3479800"/>
                  </a:lnTo>
                  <a:lnTo>
                    <a:pt x="2238294" y="3479800"/>
                  </a:lnTo>
                  <a:lnTo>
                    <a:pt x="2282937" y="3454400"/>
                  </a:lnTo>
                  <a:lnTo>
                    <a:pt x="2456438" y="3403600"/>
                  </a:lnTo>
                  <a:lnTo>
                    <a:pt x="2498461" y="3378200"/>
                  </a:lnTo>
                  <a:lnTo>
                    <a:pt x="2539910" y="3365500"/>
                  </a:lnTo>
                  <a:lnTo>
                    <a:pt x="1625796" y="3365500"/>
                  </a:lnTo>
                  <a:lnTo>
                    <a:pt x="1578920" y="3352800"/>
                  </a:lnTo>
                  <a:lnTo>
                    <a:pt x="1532449" y="3352800"/>
                  </a:lnTo>
                  <a:lnTo>
                    <a:pt x="1486405" y="3340100"/>
                  </a:lnTo>
                  <a:lnTo>
                    <a:pt x="1440806" y="3340100"/>
                  </a:lnTo>
                  <a:lnTo>
                    <a:pt x="1220207" y="3276600"/>
                  </a:lnTo>
                  <a:lnTo>
                    <a:pt x="1177705" y="3251200"/>
                  </a:lnTo>
                  <a:lnTo>
                    <a:pt x="1094479" y="3225800"/>
                  </a:lnTo>
                  <a:lnTo>
                    <a:pt x="1053795" y="3200400"/>
                  </a:lnTo>
                  <a:lnTo>
                    <a:pt x="1013757" y="3175000"/>
                  </a:lnTo>
                  <a:lnTo>
                    <a:pt x="974384" y="3162300"/>
                  </a:lnTo>
                  <a:lnTo>
                    <a:pt x="935697" y="3136900"/>
                  </a:lnTo>
                  <a:lnTo>
                    <a:pt x="897716" y="3111500"/>
                  </a:lnTo>
                  <a:lnTo>
                    <a:pt x="860460" y="3086100"/>
                  </a:lnTo>
                  <a:lnTo>
                    <a:pt x="823950" y="3060700"/>
                  </a:lnTo>
                  <a:lnTo>
                    <a:pt x="788205" y="3035300"/>
                  </a:lnTo>
                  <a:lnTo>
                    <a:pt x="753246" y="3009900"/>
                  </a:lnTo>
                  <a:lnTo>
                    <a:pt x="719092" y="2971800"/>
                  </a:lnTo>
                  <a:lnTo>
                    <a:pt x="685764" y="2946400"/>
                  </a:lnTo>
                  <a:lnTo>
                    <a:pt x="653281" y="2921000"/>
                  </a:lnTo>
                  <a:lnTo>
                    <a:pt x="621664" y="2882900"/>
                  </a:lnTo>
                  <a:lnTo>
                    <a:pt x="590932" y="2857500"/>
                  </a:lnTo>
                  <a:lnTo>
                    <a:pt x="561105" y="2819400"/>
                  </a:lnTo>
                  <a:lnTo>
                    <a:pt x="532203" y="2781300"/>
                  </a:lnTo>
                  <a:lnTo>
                    <a:pt x="504247" y="2743200"/>
                  </a:lnTo>
                  <a:lnTo>
                    <a:pt x="477255" y="2717800"/>
                  </a:lnTo>
                  <a:lnTo>
                    <a:pt x="451249" y="2679700"/>
                  </a:lnTo>
                  <a:lnTo>
                    <a:pt x="426248" y="2641600"/>
                  </a:lnTo>
                  <a:lnTo>
                    <a:pt x="402271" y="2603500"/>
                  </a:lnTo>
                  <a:lnTo>
                    <a:pt x="379340" y="2565400"/>
                  </a:lnTo>
                  <a:lnTo>
                    <a:pt x="357474" y="2527300"/>
                  </a:lnTo>
                  <a:lnTo>
                    <a:pt x="336692" y="2489200"/>
                  </a:lnTo>
                  <a:lnTo>
                    <a:pt x="317016" y="2438400"/>
                  </a:lnTo>
                  <a:lnTo>
                    <a:pt x="298464" y="2400300"/>
                  </a:lnTo>
                  <a:lnTo>
                    <a:pt x="281057" y="2362200"/>
                  </a:lnTo>
                  <a:lnTo>
                    <a:pt x="264814" y="2311400"/>
                  </a:lnTo>
                  <a:lnTo>
                    <a:pt x="249757" y="2273300"/>
                  </a:lnTo>
                  <a:lnTo>
                    <a:pt x="235904" y="2235200"/>
                  </a:lnTo>
                  <a:lnTo>
                    <a:pt x="223275" y="2184400"/>
                  </a:lnTo>
                  <a:lnTo>
                    <a:pt x="211892" y="2146300"/>
                  </a:lnTo>
                  <a:lnTo>
                    <a:pt x="201772" y="2095500"/>
                  </a:lnTo>
                  <a:lnTo>
                    <a:pt x="192938" y="2044700"/>
                  </a:lnTo>
                  <a:lnTo>
                    <a:pt x="185407" y="2006600"/>
                  </a:lnTo>
                  <a:lnTo>
                    <a:pt x="179201" y="1955800"/>
                  </a:lnTo>
                  <a:lnTo>
                    <a:pt x="174340" y="1905000"/>
                  </a:lnTo>
                  <a:lnTo>
                    <a:pt x="170842" y="1866900"/>
                  </a:lnTo>
                  <a:lnTo>
                    <a:pt x="168729" y="1816100"/>
                  </a:lnTo>
                  <a:lnTo>
                    <a:pt x="168021" y="1765300"/>
                  </a:lnTo>
                  <a:lnTo>
                    <a:pt x="168729" y="1714500"/>
                  </a:lnTo>
                  <a:lnTo>
                    <a:pt x="170842" y="1676400"/>
                  </a:lnTo>
                  <a:lnTo>
                    <a:pt x="174340" y="1625600"/>
                  </a:lnTo>
                  <a:lnTo>
                    <a:pt x="179201" y="1574800"/>
                  </a:lnTo>
                  <a:lnTo>
                    <a:pt x="185407" y="1536700"/>
                  </a:lnTo>
                  <a:lnTo>
                    <a:pt x="192938" y="1485900"/>
                  </a:lnTo>
                  <a:lnTo>
                    <a:pt x="201772" y="1435100"/>
                  </a:lnTo>
                  <a:lnTo>
                    <a:pt x="211892" y="1397000"/>
                  </a:lnTo>
                  <a:lnTo>
                    <a:pt x="223275" y="1346200"/>
                  </a:lnTo>
                  <a:lnTo>
                    <a:pt x="235904" y="1308100"/>
                  </a:lnTo>
                  <a:lnTo>
                    <a:pt x="249757" y="1257300"/>
                  </a:lnTo>
                  <a:lnTo>
                    <a:pt x="264814" y="1219200"/>
                  </a:lnTo>
                  <a:lnTo>
                    <a:pt x="281057" y="1181100"/>
                  </a:lnTo>
                  <a:lnTo>
                    <a:pt x="298464" y="1130300"/>
                  </a:lnTo>
                  <a:lnTo>
                    <a:pt x="317016" y="1092200"/>
                  </a:lnTo>
                  <a:lnTo>
                    <a:pt x="336692" y="1054100"/>
                  </a:lnTo>
                  <a:lnTo>
                    <a:pt x="357474" y="1016000"/>
                  </a:lnTo>
                  <a:lnTo>
                    <a:pt x="379340" y="977900"/>
                  </a:lnTo>
                  <a:lnTo>
                    <a:pt x="402271" y="939800"/>
                  </a:lnTo>
                  <a:lnTo>
                    <a:pt x="426248" y="901700"/>
                  </a:lnTo>
                  <a:lnTo>
                    <a:pt x="451249" y="863600"/>
                  </a:lnTo>
                  <a:lnTo>
                    <a:pt x="477255" y="825500"/>
                  </a:lnTo>
                  <a:lnTo>
                    <a:pt x="504247" y="787400"/>
                  </a:lnTo>
                  <a:lnTo>
                    <a:pt x="532203" y="749300"/>
                  </a:lnTo>
                  <a:lnTo>
                    <a:pt x="561105" y="723900"/>
                  </a:lnTo>
                  <a:lnTo>
                    <a:pt x="590932" y="685800"/>
                  </a:lnTo>
                  <a:lnTo>
                    <a:pt x="621664" y="647700"/>
                  </a:lnTo>
                  <a:lnTo>
                    <a:pt x="653281" y="622300"/>
                  </a:lnTo>
                  <a:lnTo>
                    <a:pt x="685764" y="596900"/>
                  </a:lnTo>
                  <a:lnTo>
                    <a:pt x="719092" y="558800"/>
                  </a:lnTo>
                  <a:lnTo>
                    <a:pt x="753246" y="533400"/>
                  </a:lnTo>
                  <a:lnTo>
                    <a:pt x="788205" y="508000"/>
                  </a:lnTo>
                  <a:lnTo>
                    <a:pt x="823950" y="482600"/>
                  </a:lnTo>
                  <a:lnTo>
                    <a:pt x="860460" y="457200"/>
                  </a:lnTo>
                  <a:lnTo>
                    <a:pt x="897716" y="431800"/>
                  </a:lnTo>
                  <a:lnTo>
                    <a:pt x="935697" y="406400"/>
                  </a:lnTo>
                  <a:lnTo>
                    <a:pt x="974384" y="381000"/>
                  </a:lnTo>
                  <a:lnTo>
                    <a:pt x="1013757" y="355600"/>
                  </a:lnTo>
                  <a:lnTo>
                    <a:pt x="1053795" y="330200"/>
                  </a:lnTo>
                  <a:lnTo>
                    <a:pt x="1094479" y="317500"/>
                  </a:lnTo>
                  <a:lnTo>
                    <a:pt x="1135789" y="292100"/>
                  </a:lnTo>
                  <a:lnTo>
                    <a:pt x="1351029" y="228600"/>
                  </a:lnTo>
                  <a:lnTo>
                    <a:pt x="1486405" y="190500"/>
                  </a:lnTo>
                  <a:lnTo>
                    <a:pt x="1532449" y="190500"/>
                  </a:lnTo>
                  <a:lnTo>
                    <a:pt x="1578920" y="177800"/>
                  </a:lnTo>
                  <a:lnTo>
                    <a:pt x="1625796" y="177800"/>
                  </a:lnTo>
                  <a:lnTo>
                    <a:pt x="1673060" y="165100"/>
                  </a:lnTo>
                  <a:lnTo>
                    <a:pt x="2519185" y="165100"/>
                  </a:lnTo>
                  <a:lnTo>
                    <a:pt x="2498461" y="152400"/>
                  </a:lnTo>
                  <a:lnTo>
                    <a:pt x="2413857" y="127000"/>
                  </a:lnTo>
                  <a:lnTo>
                    <a:pt x="2370735" y="101600"/>
                  </a:lnTo>
                  <a:lnTo>
                    <a:pt x="2101598" y="25400"/>
                  </a:lnTo>
                  <a:close/>
                </a:path>
                <a:path w="3537584" h="3530600">
                  <a:moveTo>
                    <a:pt x="2519185" y="165100"/>
                  </a:moveTo>
                  <a:lnTo>
                    <a:pt x="1864269" y="165100"/>
                  </a:lnTo>
                  <a:lnTo>
                    <a:pt x="1911532" y="177800"/>
                  </a:lnTo>
                  <a:lnTo>
                    <a:pt x="1958408" y="177800"/>
                  </a:lnTo>
                  <a:lnTo>
                    <a:pt x="2004878" y="190500"/>
                  </a:lnTo>
                  <a:lnTo>
                    <a:pt x="2050922" y="190500"/>
                  </a:lnTo>
                  <a:lnTo>
                    <a:pt x="2186297" y="228600"/>
                  </a:lnTo>
                  <a:lnTo>
                    <a:pt x="2401535" y="292100"/>
                  </a:lnTo>
                  <a:lnTo>
                    <a:pt x="2442845" y="317500"/>
                  </a:lnTo>
                  <a:lnTo>
                    <a:pt x="2483529" y="330200"/>
                  </a:lnTo>
                  <a:lnTo>
                    <a:pt x="2523568" y="355600"/>
                  </a:lnTo>
                  <a:lnTo>
                    <a:pt x="2562940" y="381000"/>
                  </a:lnTo>
                  <a:lnTo>
                    <a:pt x="2601627" y="406400"/>
                  </a:lnTo>
                  <a:lnTo>
                    <a:pt x="2639609" y="431800"/>
                  </a:lnTo>
                  <a:lnTo>
                    <a:pt x="2676865" y="457200"/>
                  </a:lnTo>
                  <a:lnTo>
                    <a:pt x="2713375" y="482600"/>
                  </a:lnTo>
                  <a:lnTo>
                    <a:pt x="2749119" y="508000"/>
                  </a:lnTo>
                  <a:lnTo>
                    <a:pt x="2784079" y="533400"/>
                  </a:lnTo>
                  <a:lnTo>
                    <a:pt x="2818232" y="558800"/>
                  </a:lnTo>
                  <a:lnTo>
                    <a:pt x="2851561" y="596900"/>
                  </a:lnTo>
                  <a:lnTo>
                    <a:pt x="2884044" y="622300"/>
                  </a:lnTo>
                  <a:lnTo>
                    <a:pt x="2915661" y="647700"/>
                  </a:lnTo>
                  <a:lnTo>
                    <a:pt x="2946394" y="685800"/>
                  </a:lnTo>
                  <a:lnTo>
                    <a:pt x="2976221" y="723900"/>
                  </a:lnTo>
                  <a:lnTo>
                    <a:pt x="3005123" y="749300"/>
                  </a:lnTo>
                  <a:lnTo>
                    <a:pt x="3033080" y="787400"/>
                  </a:lnTo>
                  <a:lnTo>
                    <a:pt x="3060071" y="825500"/>
                  </a:lnTo>
                  <a:lnTo>
                    <a:pt x="3086078" y="863600"/>
                  </a:lnTo>
                  <a:lnTo>
                    <a:pt x="3111079" y="901700"/>
                  </a:lnTo>
                  <a:lnTo>
                    <a:pt x="3135056" y="939800"/>
                  </a:lnTo>
                  <a:lnTo>
                    <a:pt x="3157987" y="977900"/>
                  </a:lnTo>
                  <a:lnTo>
                    <a:pt x="3179854" y="1016000"/>
                  </a:lnTo>
                  <a:lnTo>
                    <a:pt x="3200636" y="1054100"/>
                  </a:lnTo>
                  <a:lnTo>
                    <a:pt x="3220312" y="1092200"/>
                  </a:lnTo>
                  <a:lnTo>
                    <a:pt x="3238864" y="1130300"/>
                  </a:lnTo>
                  <a:lnTo>
                    <a:pt x="3256272" y="1181100"/>
                  </a:lnTo>
                  <a:lnTo>
                    <a:pt x="3272514" y="1219200"/>
                  </a:lnTo>
                  <a:lnTo>
                    <a:pt x="3287572" y="1257300"/>
                  </a:lnTo>
                  <a:lnTo>
                    <a:pt x="3301425" y="1308100"/>
                  </a:lnTo>
                  <a:lnTo>
                    <a:pt x="3314054" y="1346200"/>
                  </a:lnTo>
                  <a:lnTo>
                    <a:pt x="3325438" y="1397000"/>
                  </a:lnTo>
                  <a:lnTo>
                    <a:pt x="3335557" y="1435100"/>
                  </a:lnTo>
                  <a:lnTo>
                    <a:pt x="3344392" y="1485900"/>
                  </a:lnTo>
                  <a:lnTo>
                    <a:pt x="3351923" y="1536700"/>
                  </a:lnTo>
                  <a:lnTo>
                    <a:pt x="3358129" y="1574800"/>
                  </a:lnTo>
                  <a:lnTo>
                    <a:pt x="3362990" y="1625600"/>
                  </a:lnTo>
                  <a:lnTo>
                    <a:pt x="3366488" y="1676400"/>
                  </a:lnTo>
                  <a:lnTo>
                    <a:pt x="3368601" y="1714500"/>
                  </a:lnTo>
                  <a:lnTo>
                    <a:pt x="3369310" y="1765300"/>
                  </a:lnTo>
                  <a:lnTo>
                    <a:pt x="3368601" y="1816100"/>
                  </a:lnTo>
                  <a:lnTo>
                    <a:pt x="3366488" y="1866900"/>
                  </a:lnTo>
                  <a:lnTo>
                    <a:pt x="3362990" y="1905000"/>
                  </a:lnTo>
                  <a:lnTo>
                    <a:pt x="3358129" y="1955800"/>
                  </a:lnTo>
                  <a:lnTo>
                    <a:pt x="3351923" y="2006600"/>
                  </a:lnTo>
                  <a:lnTo>
                    <a:pt x="3344392" y="2044700"/>
                  </a:lnTo>
                  <a:lnTo>
                    <a:pt x="3335557" y="2095500"/>
                  </a:lnTo>
                  <a:lnTo>
                    <a:pt x="3325438" y="2146300"/>
                  </a:lnTo>
                  <a:lnTo>
                    <a:pt x="3314054" y="2184400"/>
                  </a:lnTo>
                  <a:lnTo>
                    <a:pt x="3301425" y="2235200"/>
                  </a:lnTo>
                  <a:lnTo>
                    <a:pt x="3287572" y="2273300"/>
                  </a:lnTo>
                  <a:lnTo>
                    <a:pt x="3272514" y="2311400"/>
                  </a:lnTo>
                  <a:lnTo>
                    <a:pt x="3256272" y="2362200"/>
                  </a:lnTo>
                  <a:lnTo>
                    <a:pt x="3238864" y="2400300"/>
                  </a:lnTo>
                  <a:lnTo>
                    <a:pt x="3220312" y="2438400"/>
                  </a:lnTo>
                  <a:lnTo>
                    <a:pt x="3200636" y="2489200"/>
                  </a:lnTo>
                  <a:lnTo>
                    <a:pt x="3179854" y="2527300"/>
                  </a:lnTo>
                  <a:lnTo>
                    <a:pt x="3157987" y="2565400"/>
                  </a:lnTo>
                  <a:lnTo>
                    <a:pt x="3135056" y="2603500"/>
                  </a:lnTo>
                  <a:lnTo>
                    <a:pt x="3111079" y="2641600"/>
                  </a:lnTo>
                  <a:lnTo>
                    <a:pt x="3086078" y="2679700"/>
                  </a:lnTo>
                  <a:lnTo>
                    <a:pt x="3060071" y="2717800"/>
                  </a:lnTo>
                  <a:lnTo>
                    <a:pt x="3033080" y="2743200"/>
                  </a:lnTo>
                  <a:lnTo>
                    <a:pt x="3005123" y="2781300"/>
                  </a:lnTo>
                  <a:lnTo>
                    <a:pt x="2976221" y="2819400"/>
                  </a:lnTo>
                  <a:lnTo>
                    <a:pt x="2946394" y="2857500"/>
                  </a:lnTo>
                  <a:lnTo>
                    <a:pt x="2915661" y="2882900"/>
                  </a:lnTo>
                  <a:lnTo>
                    <a:pt x="2884044" y="2921000"/>
                  </a:lnTo>
                  <a:lnTo>
                    <a:pt x="2851561" y="2946400"/>
                  </a:lnTo>
                  <a:lnTo>
                    <a:pt x="2818232" y="2971800"/>
                  </a:lnTo>
                  <a:lnTo>
                    <a:pt x="2784079" y="3009900"/>
                  </a:lnTo>
                  <a:lnTo>
                    <a:pt x="2749119" y="3035300"/>
                  </a:lnTo>
                  <a:lnTo>
                    <a:pt x="2713375" y="3060700"/>
                  </a:lnTo>
                  <a:lnTo>
                    <a:pt x="2676865" y="3086100"/>
                  </a:lnTo>
                  <a:lnTo>
                    <a:pt x="2639609" y="3111500"/>
                  </a:lnTo>
                  <a:lnTo>
                    <a:pt x="2601627" y="3136900"/>
                  </a:lnTo>
                  <a:lnTo>
                    <a:pt x="2562940" y="3162300"/>
                  </a:lnTo>
                  <a:lnTo>
                    <a:pt x="2523568" y="3175000"/>
                  </a:lnTo>
                  <a:lnTo>
                    <a:pt x="2483529" y="3200400"/>
                  </a:lnTo>
                  <a:lnTo>
                    <a:pt x="2442845" y="3225800"/>
                  </a:lnTo>
                  <a:lnTo>
                    <a:pt x="2359619" y="3251200"/>
                  </a:lnTo>
                  <a:lnTo>
                    <a:pt x="2317118" y="3276600"/>
                  </a:lnTo>
                  <a:lnTo>
                    <a:pt x="2096520" y="3340100"/>
                  </a:lnTo>
                  <a:lnTo>
                    <a:pt x="2050922" y="3340100"/>
                  </a:lnTo>
                  <a:lnTo>
                    <a:pt x="2004878" y="3352800"/>
                  </a:lnTo>
                  <a:lnTo>
                    <a:pt x="1958408" y="3352800"/>
                  </a:lnTo>
                  <a:lnTo>
                    <a:pt x="1911532" y="3365500"/>
                  </a:lnTo>
                  <a:lnTo>
                    <a:pt x="2539910" y="3365500"/>
                  </a:lnTo>
                  <a:lnTo>
                    <a:pt x="2621014" y="3314700"/>
                  </a:lnTo>
                  <a:lnTo>
                    <a:pt x="2660636" y="3289300"/>
                  </a:lnTo>
                  <a:lnTo>
                    <a:pt x="2699615" y="3276600"/>
                  </a:lnTo>
                  <a:lnTo>
                    <a:pt x="2737934" y="3251200"/>
                  </a:lnTo>
                  <a:lnTo>
                    <a:pt x="2775577" y="3225800"/>
                  </a:lnTo>
                  <a:lnTo>
                    <a:pt x="2812526" y="3200400"/>
                  </a:lnTo>
                  <a:lnTo>
                    <a:pt x="2848764" y="3162300"/>
                  </a:lnTo>
                  <a:lnTo>
                    <a:pt x="2884275" y="3136900"/>
                  </a:lnTo>
                  <a:lnTo>
                    <a:pt x="2919040" y="3111500"/>
                  </a:lnTo>
                  <a:lnTo>
                    <a:pt x="2953044" y="3086100"/>
                  </a:lnTo>
                  <a:lnTo>
                    <a:pt x="2986269" y="3048000"/>
                  </a:lnTo>
                  <a:lnTo>
                    <a:pt x="3018699" y="3022600"/>
                  </a:lnTo>
                  <a:lnTo>
                    <a:pt x="3050316" y="2984500"/>
                  </a:lnTo>
                  <a:lnTo>
                    <a:pt x="3081103" y="2946400"/>
                  </a:lnTo>
                  <a:lnTo>
                    <a:pt x="3111044" y="2921000"/>
                  </a:lnTo>
                  <a:lnTo>
                    <a:pt x="3140121" y="2882900"/>
                  </a:lnTo>
                  <a:lnTo>
                    <a:pt x="3168317" y="2844800"/>
                  </a:lnTo>
                  <a:lnTo>
                    <a:pt x="3195615" y="2806700"/>
                  </a:lnTo>
                  <a:lnTo>
                    <a:pt x="3221999" y="2781300"/>
                  </a:lnTo>
                  <a:lnTo>
                    <a:pt x="3247452" y="2743200"/>
                  </a:lnTo>
                  <a:lnTo>
                    <a:pt x="3271956" y="2705100"/>
                  </a:lnTo>
                  <a:lnTo>
                    <a:pt x="3295494" y="2654300"/>
                  </a:lnTo>
                  <a:lnTo>
                    <a:pt x="3318049" y="2616200"/>
                  </a:lnTo>
                  <a:lnTo>
                    <a:pt x="3339605" y="2578100"/>
                  </a:lnTo>
                  <a:lnTo>
                    <a:pt x="3360145" y="2540000"/>
                  </a:lnTo>
                  <a:lnTo>
                    <a:pt x="3379651" y="2501900"/>
                  </a:lnTo>
                  <a:lnTo>
                    <a:pt x="3398106" y="2451100"/>
                  </a:lnTo>
                  <a:lnTo>
                    <a:pt x="3415494" y="2413000"/>
                  </a:lnTo>
                  <a:lnTo>
                    <a:pt x="3431797" y="2374900"/>
                  </a:lnTo>
                  <a:lnTo>
                    <a:pt x="3446999" y="2324100"/>
                  </a:lnTo>
                  <a:lnTo>
                    <a:pt x="3461082" y="2286000"/>
                  </a:lnTo>
                  <a:lnTo>
                    <a:pt x="3474030" y="2235200"/>
                  </a:lnTo>
                  <a:lnTo>
                    <a:pt x="3485825" y="2197100"/>
                  </a:lnTo>
                  <a:lnTo>
                    <a:pt x="3496451" y="2146300"/>
                  </a:lnTo>
                  <a:lnTo>
                    <a:pt x="3505891" y="2095500"/>
                  </a:lnTo>
                  <a:lnTo>
                    <a:pt x="3514126" y="2057400"/>
                  </a:lnTo>
                  <a:lnTo>
                    <a:pt x="3521142" y="2006600"/>
                  </a:lnTo>
                  <a:lnTo>
                    <a:pt x="3526920" y="1955800"/>
                  </a:lnTo>
                  <a:lnTo>
                    <a:pt x="3531444" y="1917700"/>
                  </a:lnTo>
                  <a:lnTo>
                    <a:pt x="3534696" y="1866900"/>
                  </a:lnTo>
                  <a:lnTo>
                    <a:pt x="3536659" y="1816100"/>
                  </a:lnTo>
                  <a:lnTo>
                    <a:pt x="3537318" y="1765300"/>
                  </a:lnTo>
                  <a:lnTo>
                    <a:pt x="3536659" y="1714500"/>
                  </a:lnTo>
                  <a:lnTo>
                    <a:pt x="3534696" y="1676400"/>
                  </a:lnTo>
                  <a:lnTo>
                    <a:pt x="3531444" y="1625600"/>
                  </a:lnTo>
                  <a:lnTo>
                    <a:pt x="3526920" y="1574800"/>
                  </a:lnTo>
                  <a:lnTo>
                    <a:pt x="3521142" y="1524000"/>
                  </a:lnTo>
                  <a:lnTo>
                    <a:pt x="3514126" y="1485900"/>
                  </a:lnTo>
                  <a:lnTo>
                    <a:pt x="3505891" y="1435100"/>
                  </a:lnTo>
                  <a:lnTo>
                    <a:pt x="3496451" y="1384300"/>
                  </a:lnTo>
                  <a:lnTo>
                    <a:pt x="3485825" y="1346200"/>
                  </a:lnTo>
                  <a:lnTo>
                    <a:pt x="3474030" y="1295400"/>
                  </a:lnTo>
                  <a:lnTo>
                    <a:pt x="3461082" y="1257300"/>
                  </a:lnTo>
                  <a:lnTo>
                    <a:pt x="3446999" y="1206500"/>
                  </a:lnTo>
                  <a:lnTo>
                    <a:pt x="3431797" y="1168400"/>
                  </a:lnTo>
                  <a:lnTo>
                    <a:pt x="3415494" y="1117600"/>
                  </a:lnTo>
                  <a:lnTo>
                    <a:pt x="3398106" y="1079500"/>
                  </a:lnTo>
                  <a:lnTo>
                    <a:pt x="3379651" y="1041400"/>
                  </a:lnTo>
                  <a:lnTo>
                    <a:pt x="3360145" y="1003300"/>
                  </a:lnTo>
                  <a:lnTo>
                    <a:pt x="3339605" y="952500"/>
                  </a:lnTo>
                  <a:lnTo>
                    <a:pt x="3318049" y="914400"/>
                  </a:lnTo>
                  <a:lnTo>
                    <a:pt x="3295494" y="876300"/>
                  </a:lnTo>
                  <a:lnTo>
                    <a:pt x="3271956" y="838200"/>
                  </a:lnTo>
                  <a:lnTo>
                    <a:pt x="3247452" y="800100"/>
                  </a:lnTo>
                  <a:lnTo>
                    <a:pt x="3221999" y="762000"/>
                  </a:lnTo>
                  <a:lnTo>
                    <a:pt x="3195615" y="723900"/>
                  </a:lnTo>
                  <a:lnTo>
                    <a:pt x="3168317" y="685800"/>
                  </a:lnTo>
                  <a:lnTo>
                    <a:pt x="3140121" y="647700"/>
                  </a:lnTo>
                  <a:lnTo>
                    <a:pt x="3111044" y="622300"/>
                  </a:lnTo>
                  <a:lnTo>
                    <a:pt x="3081103" y="584200"/>
                  </a:lnTo>
                  <a:lnTo>
                    <a:pt x="3050316" y="546100"/>
                  </a:lnTo>
                  <a:lnTo>
                    <a:pt x="3018699" y="520700"/>
                  </a:lnTo>
                  <a:lnTo>
                    <a:pt x="2986269" y="482600"/>
                  </a:lnTo>
                  <a:lnTo>
                    <a:pt x="2953044" y="457200"/>
                  </a:lnTo>
                  <a:lnTo>
                    <a:pt x="2919040" y="431800"/>
                  </a:lnTo>
                  <a:lnTo>
                    <a:pt x="2884275" y="393700"/>
                  </a:lnTo>
                  <a:lnTo>
                    <a:pt x="2848764" y="368300"/>
                  </a:lnTo>
                  <a:lnTo>
                    <a:pt x="2812526" y="342900"/>
                  </a:lnTo>
                  <a:lnTo>
                    <a:pt x="2775577" y="317500"/>
                  </a:lnTo>
                  <a:lnTo>
                    <a:pt x="2737934" y="292100"/>
                  </a:lnTo>
                  <a:lnTo>
                    <a:pt x="2699615" y="266700"/>
                  </a:lnTo>
                  <a:lnTo>
                    <a:pt x="2660636" y="241300"/>
                  </a:lnTo>
                  <a:lnTo>
                    <a:pt x="2621014" y="215900"/>
                  </a:lnTo>
                  <a:lnTo>
                    <a:pt x="2580766" y="203200"/>
                  </a:lnTo>
                  <a:lnTo>
                    <a:pt x="2519185" y="165100"/>
                  </a:lnTo>
                  <a:close/>
                </a:path>
                <a:path w="3537584" h="3530600">
                  <a:moveTo>
                    <a:pt x="2316785" y="2857500"/>
                  </a:moveTo>
                  <a:lnTo>
                    <a:pt x="1242021" y="2857500"/>
                  </a:lnTo>
                  <a:lnTo>
                    <a:pt x="1289001" y="2870200"/>
                  </a:lnTo>
                  <a:lnTo>
                    <a:pt x="2269805" y="2870200"/>
                  </a:lnTo>
                  <a:lnTo>
                    <a:pt x="2316785" y="2857500"/>
                  </a:lnTo>
                  <a:close/>
                </a:path>
                <a:path w="3537584" h="3530600">
                  <a:moveTo>
                    <a:pt x="2316785" y="647700"/>
                  </a:moveTo>
                  <a:lnTo>
                    <a:pt x="1242021" y="647700"/>
                  </a:lnTo>
                  <a:lnTo>
                    <a:pt x="1151240" y="673100"/>
                  </a:lnTo>
                  <a:lnTo>
                    <a:pt x="1065456" y="698500"/>
                  </a:lnTo>
                  <a:lnTo>
                    <a:pt x="1024721" y="723900"/>
                  </a:lnTo>
                  <a:lnTo>
                    <a:pt x="985576" y="736600"/>
                  </a:lnTo>
                  <a:lnTo>
                    <a:pt x="948134" y="762000"/>
                  </a:lnTo>
                  <a:lnTo>
                    <a:pt x="912509" y="787400"/>
                  </a:lnTo>
                  <a:lnTo>
                    <a:pt x="878813" y="825500"/>
                  </a:lnTo>
                  <a:lnTo>
                    <a:pt x="847161" y="850900"/>
                  </a:lnTo>
                  <a:lnTo>
                    <a:pt x="817667" y="889000"/>
                  </a:lnTo>
                  <a:lnTo>
                    <a:pt x="790442" y="927100"/>
                  </a:lnTo>
                  <a:lnTo>
                    <a:pt x="765602" y="965200"/>
                  </a:lnTo>
                  <a:lnTo>
                    <a:pt x="743259" y="1003300"/>
                  </a:lnTo>
                  <a:lnTo>
                    <a:pt x="723527" y="1041400"/>
                  </a:lnTo>
                  <a:lnTo>
                    <a:pt x="706519" y="1079500"/>
                  </a:lnTo>
                  <a:lnTo>
                    <a:pt x="692349" y="1130300"/>
                  </a:lnTo>
                  <a:lnTo>
                    <a:pt x="681131" y="1168400"/>
                  </a:lnTo>
                  <a:lnTo>
                    <a:pt x="672977" y="1219200"/>
                  </a:lnTo>
                  <a:lnTo>
                    <a:pt x="668001" y="1257300"/>
                  </a:lnTo>
                  <a:lnTo>
                    <a:pt x="666318" y="1308100"/>
                  </a:lnTo>
                  <a:lnTo>
                    <a:pt x="666318" y="2197100"/>
                  </a:lnTo>
                  <a:lnTo>
                    <a:pt x="668001" y="2247900"/>
                  </a:lnTo>
                  <a:lnTo>
                    <a:pt x="672977" y="2286000"/>
                  </a:lnTo>
                  <a:lnTo>
                    <a:pt x="681131" y="2336800"/>
                  </a:lnTo>
                  <a:lnTo>
                    <a:pt x="692349" y="2387600"/>
                  </a:lnTo>
                  <a:lnTo>
                    <a:pt x="706519" y="2425700"/>
                  </a:lnTo>
                  <a:lnTo>
                    <a:pt x="723527" y="2463800"/>
                  </a:lnTo>
                  <a:lnTo>
                    <a:pt x="743259" y="2514600"/>
                  </a:lnTo>
                  <a:lnTo>
                    <a:pt x="765602" y="2552700"/>
                  </a:lnTo>
                  <a:lnTo>
                    <a:pt x="790442" y="2590800"/>
                  </a:lnTo>
                  <a:lnTo>
                    <a:pt x="817667" y="2616200"/>
                  </a:lnTo>
                  <a:lnTo>
                    <a:pt x="847161" y="2654300"/>
                  </a:lnTo>
                  <a:lnTo>
                    <a:pt x="878813" y="2692400"/>
                  </a:lnTo>
                  <a:lnTo>
                    <a:pt x="912509" y="2717800"/>
                  </a:lnTo>
                  <a:lnTo>
                    <a:pt x="948134" y="2743200"/>
                  </a:lnTo>
                  <a:lnTo>
                    <a:pt x="985576" y="2768600"/>
                  </a:lnTo>
                  <a:lnTo>
                    <a:pt x="1024721" y="2794000"/>
                  </a:lnTo>
                  <a:lnTo>
                    <a:pt x="1065456" y="2806700"/>
                  </a:lnTo>
                  <a:lnTo>
                    <a:pt x="1107666" y="2832100"/>
                  </a:lnTo>
                  <a:lnTo>
                    <a:pt x="1196062" y="2857500"/>
                  </a:lnTo>
                  <a:lnTo>
                    <a:pt x="2362744" y="2857500"/>
                  </a:lnTo>
                  <a:lnTo>
                    <a:pt x="2451141" y="2832100"/>
                  </a:lnTo>
                  <a:lnTo>
                    <a:pt x="2493352" y="2806700"/>
                  </a:lnTo>
                  <a:lnTo>
                    <a:pt x="2534088" y="2794000"/>
                  </a:lnTo>
                  <a:lnTo>
                    <a:pt x="2573233" y="2768600"/>
                  </a:lnTo>
                  <a:lnTo>
                    <a:pt x="2610676" y="2743200"/>
                  </a:lnTo>
                  <a:lnTo>
                    <a:pt x="2646302" y="2717800"/>
                  </a:lnTo>
                  <a:lnTo>
                    <a:pt x="2679998" y="2692400"/>
                  </a:lnTo>
                  <a:lnTo>
                    <a:pt x="2711651" y="2654300"/>
                  </a:lnTo>
                  <a:lnTo>
                    <a:pt x="1289802" y="2654300"/>
                  </a:lnTo>
                  <a:lnTo>
                    <a:pt x="1244073" y="2641600"/>
                  </a:lnTo>
                  <a:lnTo>
                    <a:pt x="1199935" y="2641600"/>
                  </a:lnTo>
                  <a:lnTo>
                    <a:pt x="1157621" y="2616200"/>
                  </a:lnTo>
                  <a:lnTo>
                    <a:pt x="1117361" y="2603500"/>
                  </a:lnTo>
                  <a:lnTo>
                    <a:pt x="1079387" y="2578100"/>
                  </a:lnTo>
                  <a:lnTo>
                    <a:pt x="1043931" y="2552700"/>
                  </a:lnTo>
                  <a:lnTo>
                    <a:pt x="1011224" y="2527300"/>
                  </a:lnTo>
                  <a:lnTo>
                    <a:pt x="981498" y="2489200"/>
                  </a:lnTo>
                  <a:lnTo>
                    <a:pt x="954984" y="2451100"/>
                  </a:lnTo>
                  <a:lnTo>
                    <a:pt x="931914" y="2413000"/>
                  </a:lnTo>
                  <a:lnTo>
                    <a:pt x="912520" y="2374900"/>
                  </a:lnTo>
                  <a:lnTo>
                    <a:pt x="897032" y="2336800"/>
                  </a:lnTo>
                  <a:lnTo>
                    <a:pt x="885682" y="2286000"/>
                  </a:lnTo>
                  <a:lnTo>
                    <a:pt x="878703" y="2247900"/>
                  </a:lnTo>
                  <a:lnTo>
                    <a:pt x="876325" y="2197100"/>
                  </a:lnTo>
                  <a:lnTo>
                    <a:pt x="876325" y="1308100"/>
                  </a:lnTo>
                  <a:lnTo>
                    <a:pt x="878703" y="1270000"/>
                  </a:lnTo>
                  <a:lnTo>
                    <a:pt x="885682" y="1219200"/>
                  </a:lnTo>
                  <a:lnTo>
                    <a:pt x="897032" y="1168400"/>
                  </a:lnTo>
                  <a:lnTo>
                    <a:pt x="912520" y="1130300"/>
                  </a:lnTo>
                  <a:lnTo>
                    <a:pt x="931914" y="1092200"/>
                  </a:lnTo>
                  <a:lnTo>
                    <a:pt x="954984" y="1054100"/>
                  </a:lnTo>
                  <a:lnTo>
                    <a:pt x="981498" y="1016000"/>
                  </a:lnTo>
                  <a:lnTo>
                    <a:pt x="1011224" y="990600"/>
                  </a:lnTo>
                  <a:lnTo>
                    <a:pt x="1043931" y="952500"/>
                  </a:lnTo>
                  <a:lnTo>
                    <a:pt x="1079387" y="927100"/>
                  </a:lnTo>
                  <a:lnTo>
                    <a:pt x="1117361" y="901700"/>
                  </a:lnTo>
                  <a:lnTo>
                    <a:pt x="1157621" y="889000"/>
                  </a:lnTo>
                  <a:lnTo>
                    <a:pt x="1199935" y="876300"/>
                  </a:lnTo>
                  <a:lnTo>
                    <a:pt x="1244073" y="863600"/>
                  </a:lnTo>
                  <a:lnTo>
                    <a:pt x="1289802" y="850900"/>
                  </a:lnTo>
                  <a:lnTo>
                    <a:pt x="2711651" y="850900"/>
                  </a:lnTo>
                  <a:lnTo>
                    <a:pt x="2679998" y="825500"/>
                  </a:lnTo>
                  <a:lnTo>
                    <a:pt x="2646302" y="787400"/>
                  </a:lnTo>
                  <a:lnTo>
                    <a:pt x="2610676" y="762000"/>
                  </a:lnTo>
                  <a:lnTo>
                    <a:pt x="2573233" y="736600"/>
                  </a:lnTo>
                  <a:lnTo>
                    <a:pt x="2534088" y="723900"/>
                  </a:lnTo>
                  <a:lnTo>
                    <a:pt x="2493352" y="698500"/>
                  </a:lnTo>
                  <a:lnTo>
                    <a:pt x="2407567" y="673100"/>
                  </a:lnTo>
                  <a:lnTo>
                    <a:pt x="2316785" y="647700"/>
                  </a:lnTo>
                  <a:close/>
                </a:path>
                <a:path w="3537584" h="3530600">
                  <a:moveTo>
                    <a:pt x="2711651" y="850900"/>
                  </a:moveTo>
                  <a:lnTo>
                    <a:pt x="2269006" y="850900"/>
                  </a:lnTo>
                  <a:lnTo>
                    <a:pt x="2314737" y="863600"/>
                  </a:lnTo>
                  <a:lnTo>
                    <a:pt x="2358875" y="876300"/>
                  </a:lnTo>
                  <a:lnTo>
                    <a:pt x="2401190" y="889000"/>
                  </a:lnTo>
                  <a:lnTo>
                    <a:pt x="2441450" y="901700"/>
                  </a:lnTo>
                  <a:lnTo>
                    <a:pt x="2479424" y="927100"/>
                  </a:lnTo>
                  <a:lnTo>
                    <a:pt x="2514880" y="952500"/>
                  </a:lnTo>
                  <a:lnTo>
                    <a:pt x="2547586" y="990600"/>
                  </a:lnTo>
                  <a:lnTo>
                    <a:pt x="2577312" y="1016000"/>
                  </a:lnTo>
                  <a:lnTo>
                    <a:pt x="2603825" y="1054100"/>
                  </a:lnTo>
                  <a:lnTo>
                    <a:pt x="2626894" y="1092200"/>
                  </a:lnTo>
                  <a:lnTo>
                    <a:pt x="2646288" y="1130300"/>
                  </a:lnTo>
                  <a:lnTo>
                    <a:pt x="2661775" y="1168400"/>
                  </a:lnTo>
                  <a:lnTo>
                    <a:pt x="2673124" y="1219200"/>
                  </a:lnTo>
                  <a:lnTo>
                    <a:pt x="2680103" y="1270000"/>
                  </a:lnTo>
                  <a:lnTo>
                    <a:pt x="2682481" y="1308100"/>
                  </a:lnTo>
                  <a:lnTo>
                    <a:pt x="2682481" y="2197100"/>
                  </a:lnTo>
                  <a:lnTo>
                    <a:pt x="2680103" y="2247900"/>
                  </a:lnTo>
                  <a:lnTo>
                    <a:pt x="2673124" y="2286000"/>
                  </a:lnTo>
                  <a:lnTo>
                    <a:pt x="2661775" y="2336800"/>
                  </a:lnTo>
                  <a:lnTo>
                    <a:pt x="2646288" y="2374900"/>
                  </a:lnTo>
                  <a:lnTo>
                    <a:pt x="2626894" y="2413000"/>
                  </a:lnTo>
                  <a:lnTo>
                    <a:pt x="2603825" y="2451100"/>
                  </a:lnTo>
                  <a:lnTo>
                    <a:pt x="2577312" y="2489200"/>
                  </a:lnTo>
                  <a:lnTo>
                    <a:pt x="2547586" y="2527300"/>
                  </a:lnTo>
                  <a:lnTo>
                    <a:pt x="2514880" y="2552700"/>
                  </a:lnTo>
                  <a:lnTo>
                    <a:pt x="2479424" y="2578100"/>
                  </a:lnTo>
                  <a:lnTo>
                    <a:pt x="2441450" y="2603500"/>
                  </a:lnTo>
                  <a:lnTo>
                    <a:pt x="2401190" y="2616200"/>
                  </a:lnTo>
                  <a:lnTo>
                    <a:pt x="2358875" y="2641600"/>
                  </a:lnTo>
                  <a:lnTo>
                    <a:pt x="2314737" y="2641600"/>
                  </a:lnTo>
                  <a:lnTo>
                    <a:pt x="2269006" y="2654300"/>
                  </a:lnTo>
                  <a:lnTo>
                    <a:pt x="2711651" y="2654300"/>
                  </a:lnTo>
                  <a:lnTo>
                    <a:pt x="2741147" y="2616200"/>
                  </a:lnTo>
                  <a:lnTo>
                    <a:pt x="2768372" y="2590800"/>
                  </a:lnTo>
                  <a:lnTo>
                    <a:pt x="2793213" y="2552700"/>
                  </a:lnTo>
                  <a:lnTo>
                    <a:pt x="2815557" y="2514600"/>
                  </a:lnTo>
                  <a:lnTo>
                    <a:pt x="2835290" y="2463800"/>
                  </a:lnTo>
                  <a:lnTo>
                    <a:pt x="2852298" y="2425700"/>
                  </a:lnTo>
                  <a:lnTo>
                    <a:pt x="2866468" y="2387600"/>
                  </a:lnTo>
                  <a:lnTo>
                    <a:pt x="2877687" y="2336800"/>
                  </a:lnTo>
                  <a:lnTo>
                    <a:pt x="2885841" y="2286000"/>
                  </a:lnTo>
                  <a:lnTo>
                    <a:pt x="2890817" y="2247900"/>
                  </a:lnTo>
                  <a:lnTo>
                    <a:pt x="2892501" y="2197100"/>
                  </a:lnTo>
                  <a:lnTo>
                    <a:pt x="2892501" y="1308100"/>
                  </a:lnTo>
                  <a:lnTo>
                    <a:pt x="2890817" y="1257300"/>
                  </a:lnTo>
                  <a:lnTo>
                    <a:pt x="2885841" y="1219200"/>
                  </a:lnTo>
                  <a:lnTo>
                    <a:pt x="2877687" y="1168400"/>
                  </a:lnTo>
                  <a:lnTo>
                    <a:pt x="2866468" y="1130300"/>
                  </a:lnTo>
                  <a:lnTo>
                    <a:pt x="2852298" y="1079500"/>
                  </a:lnTo>
                  <a:lnTo>
                    <a:pt x="2835290" y="1041400"/>
                  </a:lnTo>
                  <a:lnTo>
                    <a:pt x="2815557" y="1003300"/>
                  </a:lnTo>
                  <a:lnTo>
                    <a:pt x="2793213" y="965200"/>
                  </a:lnTo>
                  <a:lnTo>
                    <a:pt x="2768372" y="927100"/>
                  </a:lnTo>
                  <a:lnTo>
                    <a:pt x="2741147" y="889000"/>
                  </a:lnTo>
                  <a:lnTo>
                    <a:pt x="2711651" y="850900"/>
                  </a:lnTo>
                  <a:close/>
                </a:path>
                <a:path w="3537584" h="3530600">
                  <a:moveTo>
                    <a:pt x="1830549" y="2311400"/>
                  </a:moveTo>
                  <a:lnTo>
                    <a:pt x="1735815" y="2311400"/>
                  </a:lnTo>
                  <a:lnTo>
                    <a:pt x="1783181" y="2324100"/>
                  </a:lnTo>
                  <a:lnTo>
                    <a:pt x="1830549" y="2311400"/>
                  </a:lnTo>
                  <a:close/>
                </a:path>
                <a:path w="3537584" h="3530600">
                  <a:moveTo>
                    <a:pt x="1921802" y="1231900"/>
                  </a:moveTo>
                  <a:lnTo>
                    <a:pt x="1644565" y="1231900"/>
                  </a:lnTo>
                  <a:lnTo>
                    <a:pt x="1601013" y="1244600"/>
                  </a:lnTo>
                  <a:lnTo>
                    <a:pt x="1559067" y="1270000"/>
                  </a:lnTo>
                  <a:lnTo>
                    <a:pt x="1518891" y="1282700"/>
                  </a:lnTo>
                  <a:lnTo>
                    <a:pt x="1480652" y="1308100"/>
                  </a:lnTo>
                  <a:lnTo>
                    <a:pt x="1444516" y="1333500"/>
                  </a:lnTo>
                  <a:lnTo>
                    <a:pt x="1410650" y="1358900"/>
                  </a:lnTo>
                  <a:lnTo>
                    <a:pt x="1379220" y="1397000"/>
                  </a:lnTo>
                  <a:lnTo>
                    <a:pt x="1350392" y="1435100"/>
                  </a:lnTo>
                  <a:lnTo>
                    <a:pt x="1324333" y="1460500"/>
                  </a:lnTo>
                  <a:lnTo>
                    <a:pt x="1301209" y="1498600"/>
                  </a:lnTo>
                  <a:lnTo>
                    <a:pt x="1281186" y="1549400"/>
                  </a:lnTo>
                  <a:lnTo>
                    <a:pt x="1264430" y="1587500"/>
                  </a:lnTo>
                  <a:lnTo>
                    <a:pt x="1251109" y="1625600"/>
                  </a:lnTo>
                  <a:lnTo>
                    <a:pt x="1241387" y="1676400"/>
                  </a:lnTo>
                  <a:lnTo>
                    <a:pt x="1235433" y="1727200"/>
                  </a:lnTo>
                  <a:lnTo>
                    <a:pt x="1233411" y="1765300"/>
                  </a:lnTo>
                  <a:lnTo>
                    <a:pt x="1235433" y="1816100"/>
                  </a:lnTo>
                  <a:lnTo>
                    <a:pt x="1241387" y="1866900"/>
                  </a:lnTo>
                  <a:lnTo>
                    <a:pt x="1251109" y="1905000"/>
                  </a:lnTo>
                  <a:lnTo>
                    <a:pt x="1264430" y="1955800"/>
                  </a:lnTo>
                  <a:lnTo>
                    <a:pt x="1281186" y="1993900"/>
                  </a:lnTo>
                  <a:lnTo>
                    <a:pt x="1301209" y="2032000"/>
                  </a:lnTo>
                  <a:lnTo>
                    <a:pt x="1324333" y="2070100"/>
                  </a:lnTo>
                  <a:lnTo>
                    <a:pt x="1350392" y="2108200"/>
                  </a:lnTo>
                  <a:lnTo>
                    <a:pt x="1379220" y="2146300"/>
                  </a:lnTo>
                  <a:lnTo>
                    <a:pt x="1410650" y="2171700"/>
                  </a:lnTo>
                  <a:lnTo>
                    <a:pt x="1444516" y="2197100"/>
                  </a:lnTo>
                  <a:lnTo>
                    <a:pt x="1480652" y="2222500"/>
                  </a:lnTo>
                  <a:lnTo>
                    <a:pt x="1518891" y="2247900"/>
                  </a:lnTo>
                  <a:lnTo>
                    <a:pt x="1559067" y="2273300"/>
                  </a:lnTo>
                  <a:lnTo>
                    <a:pt x="1601013" y="2286000"/>
                  </a:lnTo>
                  <a:lnTo>
                    <a:pt x="1689554" y="2311400"/>
                  </a:lnTo>
                  <a:lnTo>
                    <a:pt x="1876812" y="2311400"/>
                  </a:lnTo>
                  <a:lnTo>
                    <a:pt x="1965354" y="2286000"/>
                  </a:lnTo>
                  <a:lnTo>
                    <a:pt x="2007301" y="2273300"/>
                  </a:lnTo>
                  <a:lnTo>
                    <a:pt x="2047477" y="2247900"/>
                  </a:lnTo>
                  <a:lnTo>
                    <a:pt x="2085716" y="2222500"/>
                  </a:lnTo>
                  <a:lnTo>
                    <a:pt x="2121852" y="2197100"/>
                  </a:lnTo>
                  <a:lnTo>
                    <a:pt x="2155717" y="2171700"/>
                  </a:lnTo>
                  <a:lnTo>
                    <a:pt x="2187147" y="2146300"/>
                  </a:lnTo>
                  <a:lnTo>
                    <a:pt x="2206365" y="2120900"/>
                  </a:lnTo>
                  <a:lnTo>
                    <a:pt x="1735460" y="2120900"/>
                  </a:lnTo>
                  <a:lnTo>
                    <a:pt x="1689671" y="2108200"/>
                  </a:lnTo>
                  <a:lnTo>
                    <a:pt x="1646235" y="2095500"/>
                  </a:lnTo>
                  <a:lnTo>
                    <a:pt x="1605577" y="2070100"/>
                  </a:lnTo>
                  <a:lnTo>
                    <a:pt x="1568119" y="2044700"/>
                  </a:lnTo>
                  <a:lnTo>
                    <a:pt x="1534283" y="2019300"/>
                  </a:lnTo>
                  <a:lnTo>
                    <a:pt x="1504493" y="1981200"/>
                  </a:lnTo>
                  <a:lnTo>
                    <a:pt x="1479171" y="1943100"/>
                  </a:lnTo>
                  <a:lnTo>
                    <a:pt x="1458741" y="1905000"/>
                  </a:lnTo>
                  <a:lnTo>
                    <a:pt x="1443624" y="1866900"/>
                  </a:lnTo>
                  <a:lnTo>
                    <a:pt x="1434243" y="1816100"/>
                  </a:lnTo>
                  <a:lnTo>
                    <a:pt x="1431023" y="1765300"/>
                  </a:lnTo>
                  <a:lnTo>
                    <a:pt x="1434243" y="1714500"/>
                  </a:lnTo>
                  <a:lnTo>
                    <a:pt x="1443624" y="1676400"/>
                  </a:lnTo>
                  <a:lnTo>
                    <a:pt x="1458741" y="1625600"/>
                  </a:lnTo>
                  <a:lnTo>
                    <a:pt x="1479171" y="1587500"/>
                  </a:lnTo>
                  <a:lnTo>
                    <a:pt x="1504493" y="1549400"/>
                  </a:lnTo>
                  <a:lnTo>
                    <a:pt x="1534283" y="1524000"/>
                  </a:lnTo>
                  <a:lnTo>
                    <a:pt x="1568119" y="1485900"/>
                  </a:lnTo>
                  <a:lnTo>
                    <a:pt x="1605577" y="1460500"/>
                  </a:lnTo>
                  <a:lnTo>
                    <a:pt x="1646235" y="1447800"/>
                  </a:lnTo>
                  <a:lnTo>
                    <a:pt x="1689671" y="1435100"/>
                  </a:lnTo>
                  <a:lnTo>
                    <a:pt x="1735460" y="1422400"/>
                  </a:lnTo>
                  <a:lnTo>
                    <a:pt x="2206365" y="1422400"/>
                  </a:lnTo>
                  <a:lnTo>
                    <a:pt x="2187147" y="1397000"/>
                  </a:lnTo>
                  <a:lnTo>
                    <a:pt x="2155717" y="1358900"/>
                  </a:lnTo>
                  <a:lnTo>
                    <a:pt x="2121852" y="1333500"/>
                  </a:lnTo>
                  <a:lnTo>
                    <a:pt x="2085716" y="1308100"/>
                  </a:lnTo>
                  <a:lnTo>
                    <a:pt x="2047477" y="1282700"/>
                  </a:lnTo>
                  <a:lnTo>
                    <a:pt x="2007301" y="1270000"/>
                  </a:lnTo>
                  <a:lnTo>
                    <a:pt x="1965354" y="1244600"/>
                  </a:lnTo>
                  <a:lnTo>
                    <a:pt x="1921802" y="1231900"/>
                  </a:lnTo>
                  <a:close/>
                </a:path>
                <a:path w="3537584" h="3530600">
                  <a:moveTo>
                    <a:pt x="2206365" y="1422400"/>
                  </a:moveTo>
                  <a:lnTo>
                    <a:pt x="1830905" y="1422400"/>
                  </a:lnTo>
                  <a:lnTo>
                    <a:pt x="1876696" y="1435100"/>
                  </a:lnTo>
                  <a:lnTo>
                    <a:pt x="1920132" y="1447800"/>
                  </a:lnTo>
                  <a:lnTo>
                    <a:pt x="1960791" y="1460500"/>
                  </a:lnTo>
                  <a:lnTo>
                    <a:pt x="1998249" y="1485900"/>
                  </a:lnTo>
                  <a:lnTo>
                    <a:pt x="2032084" y="1524000"/>
                  </a:lnTo>
                  <a:lnTo>
                    <a:pt x="2061873" y="1549400"/>
                  </a:lnTo>
                  <a:lnTo>
                    <a:pt x="2087194" y="1587500"/>
                  </a:lnTo>
                  <a:lnTo>
                    <a:pt x="2107623" y="1625600"/>
                  </a:lnTo>
                  <a:lnTo>
                    <a:pt x="2122739" y="1676400"/>
                  </a:lnTo>
                  <a:lnTo>
                    <a:pt x="2132119" y="1714500"/>
                  </a:lnTo>
                  <a:lnTo>
                    <a:pt x="2135339" y="1765300"/>
                  </a:lnTo>
                  <a:lnTo>
                    <a:pt x="2132119" y="1816100"/>
                  </a:lnTo>
                  <a:lnTo>
                    <a:pt x="2122739" y="1866900"/>
                  </a:lnTo>
                  <a:lnTo>
                    <a:pt x="2107623" y="1905000"/>
                  </a:lnTo>
                  <a:lnTo>
                    <a:pt x="2087194" y="1943100"/>
                  </a:lnTo>
                  <a:lnTo>
                    <a:pt x="2061873" y="1981200"/>
                  </a:lnTo>
                  <a:lnTo>
                    <a:pt x="2032084" y="2019300"/>
                  </a:lnTo>
                  <a:lnTo>
                    <a:pt x="1998249" y="2044700"/>
                  </a:lnTo>
                  <a:lnTo>
                    <a:pt x="1960791" y="2070100"/>
                  </a:lnTo>
                  <a:lnTo>
                    <a:pt x="1920132" y="2095500"/>
                  </a:lnTo>
                  <a:lnTo>
                    <a:pt x="1876696" y="2108200"/>
                  </a:lnTo>
                  <a:lnTo>
                    <a:pt x="1830905" y="2120900"/>
                  </a:lnTo>
                  <a:lnTo>
                    <a:pt x="2206365" y="2120900"/>
                  </a:lnTo>
                  <a:lnTo>
                    <a:pt x="2242033" y="2070100"/>
                  </a:lnTo>
                  <a:lnTo>
                    <a:pt x="2265156" y="2032000"/>
                  </a:lnTo>
                  <a:lnTo>
                    <a:pt x="2285179" y="1993900"/>
                  </a:lnTo>
                  <a:lnTo>
                    <a:pt x="2301933" y="1955800"/>
                  </a:lnTo>
                  <a:lnTo>
                    <a:pt x="2315254" y="1905000"/>
                  </a:lnTo>
                  <a:lnTo>
                    <a:pt x="2324975" y="1866900"/>
                  </a:lnTo>
                  <a:lnTo>
                    <a:pt x="2330930" y="1816100"/>
                  </a:lnTo>
                  <a:lnTo>
                    <a:pt x="2332951" y="1765300"/>
                  </a:lnTo>
                  <a:lnTo>
                    <a:pt x="2330930" y="1727200"/>
                  </a:lnTo>
                  <a:lnTo>
                    <a:pt x="2324975" y="1676400"/>
                  </a:lnTo>
                  <a:lnTo>
                    <a:pt x="2315254" y="1625600"/>
                  </a:lnTo>
                  <a:lnTo>
                    <a:pt x="2301933" y="1587500"/>
                  </a:lnTo>
                  <a:lnTo>
                    <a:pt x="2285179" y="1549400"/>
                  </a:lnTo>
                  <a:lnTo>
                    <a:pt x="2265156" y="1498600"/>
                  </a:lnTo>
                  <a:lnTo>
                    <a:pt x="2242033" y="1460500"/>
                  </a:lnTo>
                  <a:lnTo>
                    <a:pt x="2215974" y="1435100"/>
                  </a:lnTo>
                  <a:lnTo>
                    <a:pt x="2206365" y="1422400"/>
                  </a:lnTo>
                  <a:close/>
                </a:path>
                <a:path w="3537584" h="3530600">
                  <a:moveTo>
                    <a:pt x="2365032" y="1054100"/>
                  </a:moveTo>
                  <a:lnTo>
                    <a:pt x="2314089" y="1066800"/>
                  </a:lnTo>
                  <a:lnTo>
                    <a:pt x="2272485" y="1092200"/>
                  </a:lnTo>
                  <a:lnTo>
                    <a:pt x="2244433" y="1130300"/>
                  </a:lnTo>
                  <a:lnTo>
                    <a:pt x="2234145" y="1181100"/>
                  </a:lnTo>
                  <a:lnTo>
                    <a:pt x="2244433" y="1231900"/>
                  </a:lnTo>
                  <a:lnTo>
                    <a:pt x="2272485" y="1270000"/>
                  </a:lnTo>
                  <a:lnTo>
                    <a:pt x="2314089" y="1308100"/>
                  </a:lnTo>
                  <a:lnTo>
                    <a:pt x="2415972" y="1308100"/>
                  </a:lnTo>
                  <a:lnTo>
                    <a:pt x="2457572" y="1270000"/>
                  </a:lnTo>
                  <a:lnTo>
                    <a:pt x="2485620" y="1231900"/>
                  </a:lnTo>
                  <a:lnTo>
                    <a:pt x="2495905" y="1181100"/>
                  </a:lnTo>
                  <a:lnTo>
                    <a:pt x="2485620" y="1130300"/>
                  </a:lnTo>
                  <a:lnTo>
                    <a:pt x="2457572" y="1092200"/>
                  </a:lnTo>
                  <a:lnTo>
                    <a:pt x="2415972" y="1066800"/>
                  </a:lnTo>
                  <a:lnTo>
                    <a:pt x="2365032" y="1054100"/>
                  </a:lnTo>
                  <a:close/>
                </a:path>
                <a:path w="3537584" h="3530600">
                  <a:moveTo>
                    <a:pt x="1830549" y="1219200"/>
                  </a:moveTo>
                  <a:lnTo>
                    <a:pt x="1735815" y="1219200"/>
                  </a:lnTo>
                  <a:lnTo>
                    <a:pt x="1689554" y="1231900"/>
                  </a:lnTo>
                  <a:lnTo>
                    <a:pt x="1876812" y="1231900"/>
                  </a:lnTo>
                  <a:lnTo>
                    <a:pt x="1830549" y="1219200"/>
                  </a:lnTo>
                  <a:close/>
                </a:path>
                <a:path w="3537584" h="3530600">
                  <a:moveTo>
                    <a:pt x="2221915" y="635000"/>
                  </a:moveTo>
                  <a:lnTo>
                    <a:pt x="1336890" y="635000"/>
                  </a:lnTo>
                  <a:lnTo>
                    <a:pt x="1289001" y="647700"/>
                  </a:lnTo>
                  <a:lnTo>
                    <a:pt x="2269805" y="647700"/>
                  </a:lnTo>
                  <a:lnTo>
                    <a:pt x="2221915" y="635000"/>
                  </a:lnTo>
                  <a:close/>
                </a:path>
                <a:path w="3537584" h="3530600">
                  <a:moveTo>
                    <a:pt x="2008329" y="12700"/>
                  </a:moveTo>
                  <a:lnTo>
                    <a:pt x="1528998" y="12700"/>
                  </a:lnTo>
                  <a:lnTo>
                    <a:pt x="1482161" y="25400"/>
                  </a:lnTo>
                  <a:lnTo>
                    <a:pt x="2055166" y="25400"/>
                  </a:lnTo>
                  <a:lnTo>
                    <a:pt x="2008329" y="12700"/>
                  </a:lnTo>
                  <a:close/>
                </a:path>
                <a:path w="3537584" h="3530600">
                  <a:moveTo>
                    <a:pt x="1913508" y="0"/>
                  </a:moveTo>
                  <a:lnTo>
                    <a:pt x="1623820" y="0"/>
                  </a:lnTo>
                  <a:lnTo>
                    <a:pt x="1576224" y="12700"/>
                  </a:lnTo>
                  <a:lnTo>
                    <a:pt x="1961104" y="12700"/>
                  </a:lnTo>
                  <a:lnTo>
                    <a:pt x="1913508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"/>
            <p:cNvSpPr/>
            <p:nvPr/>
          </p:nvSpPr>
          <p:spPr>
            <a:xfrm>
              <a:off x="1256018" y="2518821"/>
              <a:ext cx="528585" cy="526886"/>
            </a:xfrm>
            <a:custGeom>
              <a:avLst/>
              <a:gdLst/>
              <a:ahLst/>
              <a:cxnLst/>
              <a:rect l="l" t="t" r="r" b="b"/>
              <a:pathLst>
                <a:path w="3554729" h="3543300">
                  <a:moveTo>
                    <a:pt x="1332763" y="1415402"/>
                  </a:moveTo>
                  <a:lnTo>
                    <a:pt x="1330426" y="1403845"/>
                  </a:lnTo>
                  <a:lnTo>
                    <a:pt x="1324076" y="1394409"/>
                  </a:lnTo>
                  <a:lnTo>
                    <a:pt x="1314640" y="1388046"/>
                  </a:lnTo>
                  <a:lnTo>
                    <a:pt x="1303083" y="1385709"/>
                  </a:lnTo>
                  <a:lnTo>
                    <a:pt x="960615" y="1385709"/>
                  </a:lnTo>
                  <a:lnTo>
                    <a:pt x="949058" y="1388046"/>
                  </a:lnTo>
                  <a:lnTo>
                    <a:pt x="939622" y="1394409"/>
                  </a:lnTo>
                  <a:lnTo>
                    <a:pt x="933259" y="1403845"/>
                  </a:lnTo>
                  <a:lnTo>
                    <a:pt x="930922" y="1415402"/>
                  </a:lnTo>
                  <a:lnTo>
                    <a:pt x="930922" y="2564981"/>
                  </a:lnTo>
                  <a:lnTo>
                    <a:pt x="933259" y="2576538"/>
                  </a:lnTo>
                  <a:lnTo>
                    <a:pt x="939622" y="2585974"/>
                  </a:lnTo>
                  <a:lnTo>
                    <a:pt x="949058" y="2592336"/>
                  </a:lnTo>
                  <a:lnTo>
                    <a:pt x="960615" y="2594673"/>
                  </a:lnTo>
                  <a:lnTo>
                    <a:pt x="1303083" y="2594673"/>
                  </a:lnTo>
                  <a:lnTo>
                    <a:pt x="1314640" y="2592336"/>
                  </a:lnTo>
                  <a:lnTo>
                    <a:pt x="1324076" y="2585974"/>
                  </a:lnTo>
                  <a:lnTo>
                    <a:pt x="1330426" y="2576538"/>
                  </a:lnTo>
                  <a:lnTo>
                    <a:pt x="1332763" y="2564981"/>
                  </a:lnTo>
                  <a:lnTo>
                    <a:pt x="1332763" y="1415402"/>
                  </a:lnTo>
                  <a:close/>
                </a:path>
                <a:path w="3554729" h="3543300">
                  <a:moveTo>
                    <a:pt x="1334985" y="1016774"/>
                  </a:moveTo>
                  <a:lnTo>
                    <a:pt x="1329296" y="967435"/>
                  </a:lnTo>
                  <a:lnTo>
                    <a:pt x="1313116" y="922159"/>
                  </a:lnTo>
                  <a:lnTo>
                    <a:pt x="1287716" y="882205"/>
                  </a:lnTo>
                  <a:lnTo>
                    <a:pt x="1254391" y="848893"/>
                  </a:lnTo>
                  <a:lnTo>
                    <a:pt x="1214450" y="823493"/>
                  </a:lnTo>
                  <a:lnTo>
                    <a:pt x="1169162" y="807300"/>
                  </a:lnTo>
                  <a:lnTo>
                    <a:pt x="1119835" y="801624"/>
                  </a:lnTo>
                  <a:lnTo>
                    <a:pt x="1070495" y="807300"/>
                  </a:lnTo>
                  <a:lnTo>
                    <a:pt x="1025194" y="823493"/>
                  </a:lnTo>
                  <a:lnTo>
                    <a:pt x="985240" y="848893"/>
                  </a:lnTo>
                  <a:lnTo>
                    <a:pt x="951928" y="882205"/>
                  </a:lnTo>
                  <a:lnTo>
                    <a:pt x="926528" y="922159"/>
                  </a:lnTo>
                  <a:lnTo>
                    <a:pt x="910336" y="967435"/>
                  </a:lnTo>
                  <a:lnTo>
                    <a:pt x="904659" y="1016774"/>
                  </a:lnTo>
                  <a:lnTo>
                    <a:pt x="910336" y="1066101"/>
                  </a:lnTo>
                  <a:lnTo>
                    <a:pt x="926528" y="1111389"/>
                  </a:lnTo>
                  <a:lnTo>
                    <a:pt x="951928" y="1151331"/>
                  </a:lnTo>
                  <a:lnTo>
                    <a:pt x="985240" y="1184656"/>
                  </a:lnTo>
                  <a:lnTo>
                    <a:pt x="1025194" y="1210056"/>
                  </a:lnTo>
                  <a:lnTo>
                    <a:pt x="1070495" y="1226235"/>
                  </a:lnTo>
                  <a:lnTo>
                    <a:pt x="1119835" y="1231925"/>
                  </a:lnTo>
                  <a:lnTo>
                    <a:pt x="1169162" y="1226235"/>
                  </a:lnTo>
                  <a:lnTo>
                    <a:pt x="1214450" y="1210056"/>
                  </a:lnTo>
                  <a:lnTo>
                    <a:pt x="1254391" y="1184656"/>
                  </a:lnTo>
                  <a:lnTo>
                    <a:pt x="1287716" y="1151331"/>
                  </a:lnTo>
                  <a:lnTo>
                    <a:pt x="1313116" y="1111389"/>
                  </a:lnTo>
                  <a:lnTo>
                    <a:pt x="1329296" y="1066101"/>
                  </a:lnTo>
                  <a:lnTo>
                    <a:pt x="1334985" y="1016774"/>
                  </a:lnTo>
                  <a:close/>
                </a:path>
                <a:path w="3554729" h="3543300">
                  <a:moveTo>
                    <a:pt x="2782024" y="1901367"/>
                  </a:moveTo>
                  <a:lnTo>
                    <a:pt x="2780207" y="1841322"/>
                  </a:lnTo>
                  <a:lnTo>
                    <a:pt x="2774861" y="1784934"/>
                  </a:lnTo>
                  <a:lnTo>
                    <a:pt x="2766110" y="1732153"/>
                  </a:lnTo>
                  <a:lnTo>
                    <a:pt x="2754096" y="1682978"/>
                  </a:lnTo>
                  <a:lnTo>
                    <a:pt x="2738958" y="1637372"/>
                  </a:lnTo>
                  <a:lnTo>
                    <a:pt x="2720822" y="1595310"/>
                  </a:lnTo>
                  <a:lnTo>
                    <a:pt x="2702128" y="1560982"/>
                  </a:lnTo>
                  <a:lnTo>
                    <a:pt x="2699842" y="1556766"/>
                  </a:lnTo>
                  <a:lnTo>
                    <a:pt x="2676131" y="1521714"/>
                  </a:lnTo>
                  <a:lnTo>
                    <a:pt x="2649829" y="1490129"/>
                  </a:lnTo>
                  <a:lnTo>
                    <a:pt x="2621089" y="1461973"/>
                  </a:lnTo>
                  <a:lnTo>
                    <a:pt x="2590038" y="1437233"/>
                  </a:lnTo>
                  <a:lnTo>
                    <a:pt x="2556802" y="1415872"/>
                  </a:lnTo>
                  <a:lnTo>
                    <a:pt x="2521521" y="1397876"/>
                  </a:lnTo>
                  <a:lnTo>
                    <a:pt x="2484348" y="1383207"/>
                  </a:lnTo>
                  <a:lnTo>
                    <a:pt x="2445397" y="1371841"/>
                  </a:lnTo>
                  <a:lnTo>
                    <a:pt x="2404821" y="1363764"/>
                  </a:lnTo>
                  <a:lnTo>
                    <a:pt x="2362746" y="1358925"/>
                  </a:lnTo>
                  <a:lnTo>
                    <a:pt x="2319299" y="1357325"/>
                  </a:lnTo>
                  <a:lnTo>
                    <a:pt x="2252383" y="1361465"/>
                  </a:lnTo>
                  <a:lnTo>
                    <a:pt x="2193607" y="1373060"/>
                  </a:lnTo>
                  <a:lnTo>
                    <a:pt x="2142325" y="1390827"/>
                  </a:lnTo>
                  <a:lnTo>
                    <a:pt x="2097925" y="1413535"/>
                  </a:lnTo>
                  <a:lnTo>
                    <a:pt x="2059774" y="1439926"/>
                  </a:lnTo>
                  <a:lnTo>
                    <a:pt x="2027237" y="1468716"/>
                  </a:lnTo>
                  <a:lnTo>
                    <a:pt x="1999678" y="1498676"/>
                  </a:lnTo>
                  <a:lnTo>
                    <a:pt x="1957031" y="1557032"/>
                  </a:lnTo>
                  <a:lnTo>
                    <a:pt x="1957031" y="1560982"/>
                  </a:lnTo>
                  <a:lnTo>
                    <a:pt x="1954364" y="1560982"/>
                  </a:lnTo>
                  <a:lnTo>
                    <a:pt x="1955088" y="1559699"/>
                  </a:lnTo>
                  <a:lnTo>
                    <a:pt x="1956231" y="1558378"/>
                  </a:lnTo>
                  <a:lnTo>
                    <a:pt x="1957031" y="1557032"/>
                  </a:lnTo>
                  <a:lnTo>
                    <a:pt x="1957031" y="1415402"/>
                  </a:lnTo>
                  <a:lnTo>
                    <a:pt x="1954695" y="1403845"/>
                  </a:lnTo>
                  <a:lnTo>
                    <a:pt x="1948332" y="1394409"/>
                  </a:lnTo>
                  <a:lnTo>
                    <a:pt x="1938896" y="1388046"/>
                  </a:lnTo>
                  <a:lnTo>
                    <a:pt x="1927339" y="1385709"/>
                  </a:lnTo>
                  <a:lnTo>
                    <a:pt x="1585544" y="1385709"/>
                  </a:lnTo>
                  <a:lnTo>
                    <a:pt x="1555927" y="1415402"/>
                  </a:lnTo>
                  <a:lnTo>
                    <a:pt x="1555864" y="1415872"/>
                  </a:lnTo>
                  <a:lnTo>
                    <a:pt x="1556283" y="1443558"/>
                  </a:lnTo>
                  <a:lnTo>
                    <a:pt x="1556626" y="1477670"/>
                  </a:lnTo>
                  <a:lnTo>
                    <a:pt x="1556905" y="1517472"/>
                  </a:lnTo>
                  <a:lnTo>
                    <a:pt x="1557083" y="1556766"/>
                  </a:lnTo>
                  <a:lnTo>
                    <a:pt x="1557210" y="1595310"/>
                  </a:lnTo>
                  <a:lnTo>
                    <a:pt x="1557299" y="1892490"/>
                  </a:lnTo>
                  <a:lnTo>
                    <a:pt x="1557172" y="1967268"/>
                  </a:lnTo>
                  <a:lnTo>
                    <a:pt x="1557032" y="2030717"/>
                  </a:lnTo>
                  <a:lnTo>
                    <a:pt x="1556702" y="2155698"/>
                  </a:lnTo>
                  <a:lnTo>
                    <a:pt x="1556321" y="2274024"/>
                  </a:lnTo>
                  <a:lnTo>
                    <a:pt x="1555737" y="2428303"/>
                  </a:lnTo>
                  <a:lnTo>
                    <a:pt x="1555140" y="2564981"/>
                  </a:lnTo>
                  <a:lnTo>
                    <a:pt x="1557451" y="2576538"/>
                  </a:lnTo>
                  <a:lnTo>
                    <a:pt x="1563814" y="2585974"/>
                  </a:lnTo>
                  <a:lnTo>
                    <a:pt x="1573237" y="2592311"/>
                  </a:lnTo>
                  <a:lnTo>
                    <a:pt x="1584845" y="2594648"/>
                  </a:lnTo>
                  <a:lnTo>
                    <a:pt x="1927313" y="2594648"/>
                  </a:lnTo>
                  <a:lnTo>
                    <a:pt x="1938870" y="2592311"/>
                  </a:lnTo>
                  <a:lnTo>
                    <a:pt x="1948307" y="2585948"/>
                  </a:lnTo>
                  <a:lnTo>
                    <a:pt x="1954669" y="2576512"/>
                  </a:lnTo>
                  <a:lnTo>
                    <a:pt x="1957006" y="2564981"/>
                  </a:lnTo>
                  <a:lnTo>
                    <a:pt x="1957006" y="1919452"/>
                  </a:lnTo>
                  <a:lnTo>
                    <a:pt x="1957603" y="1892490"/>
                  </a:lnTo>
                  <a:lnTo>
                    <a:pt x="1963775" y="1842592"/>
                  </a:lnTo>
                  <a:lnTo>
                    <a:pt x="1987994" y="1785493"/>
                  </a:lnTo>
                  <a:lnTo>
                    <a:pt x="2012035" y="1751241"/>
                  </a:lnTo>
                  <a:lnTo>
                    <a:pt x="2042680" y="1720888"/>
                  </a:lnTo>
                  <a:lnTo>
                    <a:pt x="2080145" y="1696542"/>
                  </a:lnTo>
                  <a:lnTo>
                    <a:pt x="2124672" y="1680375"/>
                  </a:lnTo>
                  <a:lnTo>
                    <a:pt x="2176488" y="1674507"/>
                  </a:lnTo>
                  <a:lnTo>
                    <a:pt x="2221801" y="1678533"/>
                  </a:lnTo>
                  <a:lnTo>
                    <a:pt x="2260879" y="1690281"/>
                  </a:lnTo>
                  <a:lnTo>
                    <a:pt x="2293950" y="1709280"/>
                  </a:lnTo>
                  <a:lnTo>
                    <a:pt x="2343086" y="1767014"/>
                  </a:lnTo>
                  <a:lnTo>
                    <a:pt x="2359634" y="1804784"/>
                  </a:lnTo>
                  <a:lnTo>
                    <a:pt x="2371153" y="1847837"/>
                  </a:lnTo>
                  <a:lnTo>
                    <a:pt x="2377884" y="1895690"/>
                  </a:lnTo>
                  <a:lnTo>
                    <a:pt x="2380069" y="1947837"/>
                  </a:lnTo>
                  <a:lnTo>
                    <a:pt x="2380069" y="2564981"/>
                  </a:lnTo>
                  <a:lnTo>
                    <a:pt x="2382405" y="2576538"/>
                  </a:lnTo>
                  <a:lnTo>
                    <a:pt x="2388755" y="2585974"/>
                  </a:lnTo>
                  <a:lnTo>
                    <a:pt x="2398191" y="2592336"/>
                  </a:lnTo>
                  <a:lnTo>
                    <a:pt x="2409748" y="2594673"/>
                  </a:lnTo>
                  <a:lnTo>
                    <a:pt x="2752331" y="2594673"/>
                  </a:lnTo>
                  <a:lnTo>
                    <a:pt x="2763888" y="2592336"/>
                  </a:lnTo>
                  <a:lnTo>
                    <a:pt x="2773349" y="2585948"/>
                  </a:lnTo>
                  <a:lnTo>
                    <a:pt x="2779699" y="2576512"/>
                  </a:lnTo>
                  <a:lnTo>
                    <a:pt x="2782024" y="2564981"/>
                  </a:lnTo>
                  <a:lnTo>
                    <a:pt x="2782024" y="1901367"/>
                  </a:lnTo>
                  <a:close/>
                </a:path>
                <a:path w="3554729" h="3543300">
                  <a:moveTo>
                    <a:pt x="3554514" y="1778000"/>
                  </a:moveTo>
                  <a:lnTo>
                    <a:pt x="3553866" y="1727200"/>
                  </a:lnTo>
                  <a:lnTo>
                    <a:pt x="3551961" y="1676400"/>
                  </a:lnTo>
                  <a:lnTo>
                    <a:pt x="3548799" y="1625600"/>
                  </a:lnTo>
                  <a:lnTo>
                    <a:pt x="3544405" y="1587500"/>
                  </a:lnTo>
                  <a:lnTo>
                    <a:pt x="3538778" y="1536700"/>
                  </a:lnTo>
                  <a:lnTo>
                    <a:pt x="3531959" y="1485900"/>
                  </a:lnTo>
                  <a:lnTo>
                    <a:pt x="3523945" y="1447800"/>
                  </a:lnTo>
                  <a:lnTo>
                    <a:pt x="3514763" y="1397000"/>
                  </a:lnTo>
                  <a:lnTo>
                    <a:pt x="3504425" y="1358900"/>
                  </a:lnTo>
                  <a:lnTo>
                    <a:pt x="3492944" y="1308100"/>
                  </a:lnTo>
                  <a:lnTo>
                    <a:pt x="3480333" y="1270000"/>
                  </a:lnTo>
                  <a:lnTo>
                    <a:pt x="3466630" y="1219200"/>
                  </a:lnTo>
                  <a:lnTo>
                    <a:pt x="3451834" y="1181100"/>
                  </a:lnTo>
                  <a:lnTo>
                    <a:pt x="3435959" y="1130300"/>
                  </a:lnTo>
                  <a:lnTo>
                    <a:pt x="3419030" y="1092200"/>
                  </a:lnTo>
                  <a:lnTo>
                    <a:pt x="3401047" y="1054100"/>
                  </a:lnTo>
                  <a:lnTo>
                    <a:pt x="3382048" y="1003300"/>
                  </a:lnTo>
                  <a:lnTo>
                    <a:pt x="3363277" y="967549"/>
                  </a:lnTo>
                  <a:lnTo>
                    <a:pt x="3363277" y="1778000"/>
                  </a:lnTo>
                  <a:lnTo>
                    <a:pt x="3362541" y="1816100"/>
                  </a:lnTo>
                  <a:lnTo>
                    <a:pt x="3360369" y="1866900"/>
                  </a:lnTo>
                  <a:lnTo>
                    <a:pt x="3356775" y="1917700"/>
                  </a:lnTo>
                  <a:lnTo>
                    <a:pt x="3351784" y="1968500"/>
                  </a:lnTo>
                  <a:lnTo>
                    <a:pt x="3345408" y="2006600"/>
                  </a:lnTo>
                  <a:lnTo>
                    <a:pt x="3337674" y="2057400"/>
                  </a:lnTo>
                  <a:lnTo>
                    <a:pt x="3328606" y="2108200"/>
                  </a:lnTo>
                  <a:lnTo>
                    <a:pt x="3318218" y="2146300"/>
                  </a:lnTo>
                  <a:lnTo>
                    <a:pt x="3306521" y="2197100"/>
                  </a:lnTo>
                  <a:lnTo>
                    <a:pt x="3293554" y="2235200"/>
                  </a:lnTo>
                  <a:lnTo>
                    <a:pt x="3279343" y="2286000"/>
                  </a:lnTo>
                  <a:lnTo>
                    <a:pt x="3263887" y="2324100"/>
                  </a:lnTo>
                  <a:lnTo>
                    <a:pt x="3247225" y="2362200"/>
                  </a:lnTo>
                  <a:lnTo>
                    <a:pt x="3229368" y="2413000"/>
                  </a:lnTo>
                  <a:lnTo>
                    <a:pt x="3210331" y="2451100"/>
                  </a:lnTo>
                  <a:lnTo>
                    <a:pt x="3190151" y="2489200"/>
                  </a:lnTo>
                  <a:lnTo>
                    <a:pt x="3168840" y="2527300"/>
                  </a:lnTo>
                  <a:lnTo>
                    <a:pt x="3146425" y="2578100"/>
                  </a:lnTo>
                  <a:lnTo>
                    <a:pt x="3122917" y="2616200"/>
                  </a:lnTo>
                  <a:lnTo>
                    <a:pt x="3098342" y="2654300"/>
                  </a:lnTo>
                  <a:lnTo>
                    <a:pt x="3072727" y="2692400"/>
                  </a:lnTo>
                  <a:lnTo>
                    <a:pt x="3046082" y="2717800"/>
                  </a:lnTo>
                  <a:lnTo>
                    <a:pt x="3018434" y="2755900"/>
                  </a:lnTo>
                  <a:lnTo>
                    <a:pt x="2989808" y="2794000"/>
                  </a:lnTo>
                  <a:lnTo>
                    <a:pt x="2960205" y="2832100"/>
                  </a:lnTo>
                  <a:lnTo>
                    <a:pt x="2929674" y="2857500"/>
                  </a:lnTo>
                  <a:lnTo>
                    <a:pt x="2898216" y="2895600"/>
                  </a:lnTo>
                  <a:lnTo>
                    <a:pt x="2865856" y="2921000"/>
                  </a:lnTo>
                  <a:lnTo>
                    <a:pt x="2832633" y="2959100"/>
                  </a:lnTo>
                  <a:lnTo>
                    <a:pt x="2798534" y="2984500"/>
                  </a:lnTo>
                  <a:lnTo>
                    <a:pt x="2763609" y="3009900"/>
                  </a:lnTo>
                  <a:lnTo>
                    <a:pt x="2727858" y="3035300"/>
                  </a:lnTo>
                  <a:lnTo>
                    <a:pt x="2691320" y="3073400"/>
                  </a:lnTo>
                  <a:lnTo>
                    <a:pt x="2654008" y="3098800"/>
                  </a:lnTo>
                  <a:lnTo>
                    <a:pt x="2615933" y="3124200"/>
                  </a:lnTo>
                  <a:lnTo>
                    <a:pt x="2577134" y="3136900"/>
                  </a:lnTo>
                  <a:lnTo>
                    <a:pt x="2537612" y="3162300"/>
                  </a:lnTo>
                  <a:lnTo>
                    <a:pt x="2497417" y="3187700"/>
                  </a:lnTo>
                  <a:lnTo>
                    <a:pt x="2456535" y="3200400"/>
                  </a:lnTo>
                  <a:lnTo>
                    <a:pt x="2415019" y="3225800"/>
                  </a:lnTo>
                  <a:lnTo>
                    <a:pt x="2372868" y="3238500"/>
                  </a:lnTo>
                  <a:lnTo>
                    <a:pt x="2330107" y="3263900"/>
                  </a:lnTo>
                  <a:lnTo>
                    <a:pt x="2107946" y="3327400"/>
                  </a:lnTo>
                  <a:lnTo>
                    <a:pt x="2061984" y="3327400"/>
                  </a:lnTo>
                  <a:lnTo>
                    <a:pt x="1968690" y="3352800"/>
                  </a:lnTo>
                  <a:lnTo>
                    <a:pt x="1585836" y="3352800"/>
                  </a:lnTo>
                  <a:lnTo>
                    <a:pt x="1492542" y="3327400"/>
                  </a:lnTo>
                  <a:lnTo>
                    <a:pt x="1446580" y="3327400"/>
                  </a:lnTo>
                  <a:lnTo>
                    <a:pt x="1224419" y="3263900"/>
                  </a:lnTo>
                  <a:lnTo>
                    <a:pt x="1181658" y="3238500"/>
                  </a:lnTo>
                  <a:lnTo>
                    <a:pt x="1139507" y="3225800"/>
                  </a:lnTo>
                  <a:lnTo>
                    <a:pt x="1097991" y="3200400"/>
                  </a:lnTo>
                  <a:lnTo>
                    <a:pt x="1057109" y="3187700"/>
                  </a:lnTo>
                  <a:lnTo>
                    <a:pt x="1016914" y="3162300"/>
                  </a:lnTo>
                  <a:lnTo>
                    <a:pt x="977392" y="3136900"/>
                  </a:lnTo>
                  <a:lnTo>
                    <a:pt x="938593" y="3124200"/>
                  </a:lnTo>
                  <a:lnTo>
                    <a:pt x="900531" y="3098800"/>
                  </a:lnTo>
                  <a:lnTo>
                    <a:pt x="863206" y="3073400"/>
                  </a:lnTo>
                  <a:lnTo>
                    <a:pt x="826668" y="3035300"/>
                  </a:lnTo>
                  <a:lnTo>
                    <a:pt x="790917" y="3009900"/>
                  </a:lnTo>
                  <a:lnTo>
                    <a:pt x="755992" y="2984500"/>
                  </a:lnTo>
                  <a:lnTo>
                    <a:pt x="721893" y="2959100"/>
                  </a:lnTo>
                  <a:lnTo>
                    <a:pt x="688657" y="2921000"/>
                  </a:lnTo>
                  <a:lnTo>
                    <a:pt x="656310" y="2895600"/>
                  </a:lnTo>
                  <a:lnTo>
                    <a:pt x="624852" y="2857500"/>
                  </a:lnTo>
                  <a:lnTo>
                    <a:pt x="594309" y="2832100"/>
                  </a:lnTo>
                  <a:lnTo>
                    <a:pt x="564718" y="2794000"/>
                  </a:lnTo>
                  <a:lnTo>
                    <a:pt x="536079" y="2755900"/>
                  </a:lnTo>
                  <a:lnTo>
                    <a:pt x="508431" y="2717800"/>
                  </a:lnTo>
                  <a:lnTo>
                    <a:pt x="481787" y="2692400"/>
                  </a:lnTo>
                  <a:lnTo>
                    <a:pt x="456171" y="2654300"/>
                  </a:lnTo>
                  <a:lnTo>
                    <a:pt x="431596" y="2616200"/>
                  </a:lnTo>
                  <a:lnTo>
                    <a:pt x="408089" y="2578100"/>
                  </a:lnTo>
                  <a:lnTo>
                    <a:pt x="385673" y="2527300"/>
                  </a:lnTo>
                  <a:lnTo>
                    <a:pt x="364363" y="2489200"/>
                  </a:lnTo>
                  <a:lnTo>
                    <a:pt x="344182" y="2451100"/>
                  </a:lnTo>
                  <a:lnTo>
                    <a:pt x="325145" y="2413000"/>
                  </a:lnTo>
                  <a:lnTo>
                    <a:pt x="307289" y="2362200"/>
                  </a:lnTo>
                  <a:lnTo>
                    <a:pt x="290626" y="2324100"/>
                  </a:lnTo>
                  <a:lnTo>
                    <a:pt x="275170" y="2286000"/>
                  </a:lnTo>
                  <a:lnTo>
                    <a:pt x="260946" y="2235200"/>
                  </a:lnTo>
                  <a:lnTo>
                    <a:pt x="247992" y="2197100"/>
                  </a:lnTo>
                  <a:lnTo>
                    <a:pt x="236296" y="2146300"/>
                  </a:lnTo>
                  <a:lnTo>
                    <a:pt x="225907" y="2108200"/>
                  </a:lnTo>
                  <a:lnTo>
                    <a:pt x="216839" y="2057400"/>
                  </a:lnTo>
                  <a:lnTo>
                    <a:pt x="209092" y="2006600"/>
                  </a:lnTo>
                  <a:lnTo>
                    <a:pt x="202717" y="1968500"/>
                  </a:lnTo>
                  <a:lnTo>
                    <a:pt x="197726" y="1917700"/>
                  </a:lnTo>
                  <a:lnTo>
                    <a:pt x="194132" y="1866900"/>
                  </a:lnTo>
                  <a:lnTo>
                    <a:pt x="191960" y="1816100"/>
                  </a:lnTo>
                  <a:lnTo>
                    <a:pt x="191236" y="1778000"/>
                  </a:lnTo>
                  <a:lnTo>
                    <a:pt x="191960" y="1727200"/>
                  </a:lnTo>
                  <a:lnTo>
                    <a:pt x="194132" y="1676400"/>
                  </a:lnTo>
                  <a:lnTo>
                    <a:pt x="197726" y="1625600"/>
                  </a:lnTo>
                  <a:lnTo>
                    <a:pt x="202717" y="1574800"/>
                  </a:lnTo>
                  <a:lnTo>
                    <a:pt x="209092" y="1536700"/>
                  </a:lnTo>
                  <a:lnTo>
                    <a:pt x="216839" y="1485900"/>
                  </a:lnTo>
                  <a:lnTo>
                    <a:pt x="225907" y="1447800"/>
                  </a:lnTo>
                  <a:lnTo>
                    <a:pt x="236296" y="1397000"/>
                  </a:lnTo>
                  <a:lnTo>
                    <a:pt x="247992" y="1346200"/>
                  </a:lnTo>
                  <a:lnTo>
                    <a:pt x="260946" y="1308100"/>
                  </a:lnTo>
                  <a:lnTo>
                    <a:pt x="275170" y="1257300"/>
                  </a:lnTo>
                  <a:lnTo>
                    <a:pt x="290626" y="1219200"/>
                  </a:lnTo>
                  <a:lnTo>
                    <a:pt x="307289" y="1181100"/>
                  </a:lnTo>
                  <a:lnTo>
                    <a:pt x="325145" y="1130300"/>
                  </a:lnTo>
                  <a:lnTo>
                    <a:pt x="344182" y="1092200"/>
                  </a:lnTo>
                  <a:lnTo>
                    <a:pt x="364363" y="1054100"/>
                  </a:lnTo>
                  <a:lnTo>
                    <a:pt x="385673" y="1016000"/>
                  </a:lnTo>
                  <a:lnTo>
                    <a:pt x="408089" y="977900"/>
                  </a:lnTo>
                  <a:lnTo>
                    <a:pt x="431596" y="939800"/>
                  </a:lnTo>
                  <a:lnTo>
                    <a:pt x="456171" y="901700"/>
                  </a:lnTo>
                  <a:lnTo>
                    <a:pt x="481787" y="863600"/>
                  </a:lnTo>
                  <a:lnTo>
                    <a:pt x="508431" y="825500"/>
                  </a:lnTo>
                  <a:lnTo>
                    <a:pt x="536079" y="787400"/>
                  </a:lnTo>
                  <a:lnTo>
                    <a:pt x="564718" y="749300"/>
                  </a:lnTo>
                  <a:lnTo>
                    <a:pt x="594309" y="711200"/>
                  </a:lnTo>
                  <a:lnTo>
                    <a:pt x="624852" y="685800"/>
                  </a:lnTo>
                  <a:lnTo>
                    <a:pt x="656310" y="647700"/>
                  </a:lnTo>
                  <a:lnTo>
                    <a:pt x="688657" y="622300"/>
                  </a:lnTo>
                  <a:lnTo>
                    <a:pt x="721893" y="584200"/>
                  </a:lnTo>
                  <a:lnTo>
                    <a:pt x="755992" y="558800"/>
                  </a:lnTo>
                  <a:lnTo>
                    <a:pt x="790917" y="533400"/>
                  </a:lnTo>
                  <a:lnTo>
                    <a:pt x="826668" y="508000"/>
                  </a:lnTo>
                  <a:lnTo>
                    <a:pt x="863206" y="482600"/>
                  </a:lnTo>
                  <a:lnTo>
                    <a:pt x="900531" y="457200"/>
                  </a:lnTo>
                  <a:lnTo>
                    <a:pt x="938593" y="431800"/>
                  </a:lnTo>
                  <a:lnTo>
                    <a:pt x="977392" y="406400"/>
                  </a:lnTo>
                  <a:lnTo>
                    <a:pt x="1016914" y="381000"/>
                  </a:lnTo>
                  <a:lnTo>
                    <a:pt x="1057109" y="355600"/>
                  </a:lnTo>
                  <a:lnTo>
                    <a:pt x="1097991" y="342900"/>
                  </a:lnTo>
                  <a:lnTo>
                    <a:pt x="1139507" y="317500"/>
                  </a:lnTo>
                  <a:lnTo>
                    <a:pt x="1224419" y="292100"/>
                  </a:lnTo>
                  <a:lnTo>
                    <a:pt x="1267764" y="266700"/>
                  </a:lnTo>
                  <a:lnTo>
                    <a:pt x="1446580" y="215900"/>
                  </a:lnTo>
                  <a:lnTo>
                    <a:pt x="1492542" y="215900"/>
                  </a:lnTo>
                  <a:lnTo>
                    <a:pt x="1538973" y="203200"/>
                  </a:lnTo>
                  <a:lnTo>
                    <a:pt x="1585836" y="203200"/>
                  </a:lnTo>
                  <a:lnTo>
                    <a:pt x="1633118" y="190500"/>
                  </a:lnTo>
                  <a:lnTo>
                    <a:pt x="1921408" y="190500"/>
                  </a:lnTo>
                  <a:lnTo>
                    <a:pt x="1968690" y="203200"/>
                  </a:lnTo>
                  <a:lnTo>
                    <a:pt x="2015553" y="203200"/>
                  </a:lnTo>
                  <a:lnTo>
                    <a:pt x="2061984" y="215900"/>
                  </a:lnTo>
                  <a:lnTo>
                    <a:pt x="2107946" y="215900"/>
                  </a:lnTo>
                  <a:lnTo>
                    <a:pt x="2286762" y="266700"/>
                  </a:lnTo>
                  <a:lnTo>
                    <a:pt x="2330107" y="292100"/>
                  </a:lnTo>
                  <a:lnTo>
                    <a:pt x="2415019" y="317500"/>
                  </a:lnTo>
                  <a:lnTo>
                    <a:pt x="2456535" y="342900"/>
                  </a:lnTo>
                  <a:lnTo>
                    <a:pt x="2497417" y="355600"/>
                  </a:lnTo>
                  <a:lnTo>
                    <a:pt x="2537612" y="381000"/>
                  </a:lnTo>
                  <a:lnTo>
                    <a:pt x="2577134" y="406400"/>
                  </a:lnTo>
                  <a:lnTo>
                    <a:pt x="2615933" y="431800"/>
                  </a:lnTo>
                  <a:lnTo>
                    <a:pt x="2654008" y="457200"/>
                  </a:lnTo>
                  <a:lnTo>
                    <a:pt x="2691320" y="482600"/>
                  </a:lnTo>
                  <a:lnTo>
                    <a:pt x="2727858" y="508000"/>
                  </a:lnTo>
                  <a:lnTo>
                    <a:pt x="2763609" y="533400"/>
                  </a:lnTo>
                  <a:lnTo>
                    <a:pt x="2798534" y="558800"/>
                  </a:lnTo>
                  <a:lnTo>
                    <a:pt x="2832633" y="584200"/>
                  </a:lnTo>
                  <a:lnTo>
                    <a:pt x="2865856" y="622300"/>
                  </a:lnTo>
                  <a:lnTo>
                    <a:pt x="2898216" y="647700"/>
                  </a:lnTo>
                  <a:lnTo>
                    <a:pt x="2929674" y="685800"/>
                  </a:lnTo>
                  <a:lnTo>
                    <a:pt x="2960205" y="711200"/>
                  </a:lnTo>
                  <a:lnTo>
                    <a:pt x="2989808" y="749300"/>
                  </a:lnTo>
                  <a:lnTo>
                    <a:pt x="3018434" y="787400"/>
                  </a:lnTo>
                  <a:lnTo>
                    <a:pt x="3046082" y="825500"/>
                  </a:lnTo>
                  <a:lnTo>
                    <a:pt x="3072727" y="863600"/>
                  </a:lnTo>
                  <a:lnTo>
                    <a:pt x="3098342" y="901700"/>
                  </a:lnTo>
                  <a:lnTo>
                    <a:pt x="3122917" y="939800"/>
                  </a:lnTo>
                  <a:lnTo>
                    <a:pt x="3146425" y="977900"/>
                  </a:lnTo>
                  <a:lnTo>
                    <a:pt x="3168840" y="1016000"/>
                  </a:lnTo>
                  <a:lnTo>
                    <a:pt x="3190151" y="1054100"/>
                  </a:lnTo>
                  <a:lnTo>
                    <a:pt x="3210331" y="1092200"/>
                  </a:lnTo>
                  <a:lnTo>
                    <a:pt x="3229368" y="1130300"/>
                  </a:lnTo>
                  <a:lnTo>
                    <a:pt x="3247225" y="1181100"/>
                  </a:lnTo>
                  <a:lnTo>
                    <a:pt x="3263887" y="1219200"/>
                  </a:lnTo>
                  <a:lnTo>
                    <a:pt x="3279343" y="1257300"/>
                  </a:lnTo>
                  <a:lnTo>
                    <a:pt x="3293554" y="1308100"/>
                  </a:lnTo>
                  <a:lnTo>
                    <a:pt x="3306521" y="1346200"/>
                  </a:lnTo>
                  <a:lnTo>
                    <a:pt x="3318218" y="1397000"/>
                  </a:lnTo>
                  <a:lnTo>
                    <a:pt x="3328606" y="1447800"/>
                  </a:lnTo>
                  <a:lnTo>
                    <a:pt x="3337674" y="1485900"/>
                  </a:lnTo>
                  <a:lnTo>
                    <a:pt x="3345408" y="1536700"/>
                  </a:lnTo>
                  <a:lnTo>
                    <a:pt x="3351784" y="1574800"/>
                  </a:lnTo>
                  <a:lnTo>
                    <a:pt x="3356775" y="1625600"/>
                  </a:lnTo>
                  <a:lnTo>
                    <a:pt x="3360369" y="1676400"/>
                  </a:lnTo>
                  <a:lnTo>
                    <a:pt x="3362541" y="1727200"/>
                  </a:lnTo>
                  <a:lnTo>
                    <a:pt x="3363277" y="1778000"/>
                  </a:lnTo>
                  <a:lnTo>
                    <a:pt x="3363277" y="967549"/>
                  </a:lnTo>
                  <a:lnTo>
                    <a:pt x="3341039" y="927100"/>
                  </a:lnTo>
                  <a:lnTo>
                    <a:pt x="3319056" y="889000"/>
                  </a:lnTo>
                  <a:lnTo>
                    <a:pt x="3296120" y="850900"/>
                  </a:lnTo>
                  <a:lnTo>
                    <a:pt x="3272231" y="812800"/>
                  </a:lnTo>
                  <a:lnTo>
                    <a:pt x="3247428" y="774700"/>
                  </a:lnTo>
                  <a:lnTo>
                    <a:pt x="3221698" y="736600"/>
                  </a:lnTo>
                  <a:lnTo>
                    <a:pt x="3195078" y="698500"/>
                  </a:lnTo>
                  <a:lnTo>
                    <a:pt x="3167583" y="660400"/>
                  </a:lnTo>
                  <a:lnTo>
                    <a:pt x="3139211" y="635000"/>
                  </a:lnTo>
                  <a:lnTo>
                    <a:pt x="3110001" y="596900"/>
                  </a:lnTo>
                  <a:lnTo>
                    <a:pt x="3079966" y="558800"/>
                  </a:lnTo>
                  <a:lnTo>
                    <a:pt x="3049117" y="533400"/>
                  </a:lnTo>
                  <a:lnTo>
                    <a:pt x="3017456" y="495300"/>
                  </a:lnTo>
                  <a:lnTo>
                    <a:pt x="2985020" y="469900"/>
                  </a:lnTo>
                  <a:lnTo>
                    <a:pt x="2951823" y="444500"/>
                  </a:lnTo>
                  <a:lnTo>
                    <a:pt x="2917875" y="406400"/>
                  </a:lnTo>
                  <a:lnTo>
                    <a:pt x="2883192" y="381000"/>
                  </a:lnTo>
                  <a:lnTo>
                    <a:pt x="2847784" y="355600"/>
                  </a:lnTo>
                  <a:lnTo>
                    <a:pt x="2811691" y="330200"/>
                  </a:lnTo>
                  <a:lnTo>
                    <a:pt x="2774899" y="304800"/>
                  </a:lnTo>
                  <a:lnTo>
                    <a:pt x="2737447" y="279400"/>
                  </a:lnTo>
                  <a:lnTo>
                    <a:pt x="2699347" y="254000"/>
                  </a:lnTo>
                  <a:lnTo>
                    <a:pt x="2660599" y="228600"/>
                  </a:lnTo>
                  <a:lnTo>
                    <a:pt x="2621242" y="203200"/>
                  </a:lnTo>
                  <a:lnTo>
                    <a:pt x="2581275" y="190500"/>
                  </a:lnTo>
                  <a:lnTo>
                    <a:pt x="2540724" y="165100"/>
                  </a:lnTo>
                  <a:lnTo>
                    <a:pt x="2499601" y="152400"/>
                  </a:lnTo>
                  <a:lnTo>
                    <a:pt x="2457920" y="127000"/>
                  </a:lnTo>
                  <a:lnTo>
                    <a:pt x="2329726" y="88900"/>
                  </a:lnTo>
                  <a:lnTo>
                    <a:pt x="2285987" y="63500"/>
                  </a:lnTo>
                  <a:lnTo>
                    <a:pt x="2241791" y="50800"/>
                  </a:lnTo>
                  <a:lnTo>
                    <a:pt x="2197125" y="50800"/>
                  </a:lnTo>
                  <a:lnTo>
                    <a:pt x="2060549" y="12700"/>
                  </a:lnTo>
                  <a:lnTo>
                    <a:pt x="2014220" y="12700"/>
                  </a:lnTo>
                  <a:lnTo>
                    <a:pt x="1967522" y="0"/>
                  </a:lnTo>
                  <a:lnTo>
                    <a:pt x="1587004" y="0"/>
                  </a:lnTo>
                  <a:lnTo>
                    <a:pt x="1540294" y="12700"/>
                  </a:lnTo>
                  <a:lnTo>
                    <a:pt x="1493964" y="12700"/>
                  </a:lnTo>
                  <a:lnTo>
                    <a:pt x="1357401" y="50800"/>
                  </a:lnTo>
                  <a:lnTo>
                    <a:pt x="1312735" y="50800"/>
                  </a:lnTo>
                  <a:lnTo>
                    <a:pt x="1268526" y="63500"/>
                  </a:lnTo>
                  <a:lnTo>
                    <a:pt x="1224800" y="88900"/>
                  </a:lnTo>
                  <a:lnTo>
                    <a:pt x="1096594" y="127000"/>
                  </a:lnTo>
                  <a:lnTo>
                    <a:pt x="1054925" y="152400"/>
                  </a:lnTo>
                  <a:lnTo>
                    <a:pt x="1013802" y="165100"/>
                  </a:lnTo>
                  <a:lnTo>
                    <a:pt x="973251" y="190500"/>
                  </a:lnTo>
                  <a:lnTo>
                    <a:pt x="933284" y="203200"/>
                  </a:lnTo>
                  <a:lnTo>
                    <a:pt x="893914" y="228600"/>
                  </a:lnTo>
                  <a:lnTo>
                    <a:pt x="855179" y="254000"/>
                  </a:lnTo>
                  <a:lnTo>
                    <a:pt x="817067" y="279400"/>
                  </a:lnTo>
                  <a:lnTo>
                    <a:pt x="779614" y="304800"/>
                  </a:lnTo>
                  <a:lnTo>
                    <a:pt x="742835" y="330200"/>
                  </a:lnTo>
                  <a:lnTo>
                    <a:pt x="706729" y="355600"/>
                  </a:lnTo>
                  <a:lnTo>
                    <a:pt x="671322" y="381000"/>
                  </a:lnTo>
                  <a:lnTo>
                    <a:pt x="636638" y="406400"/>
                  </a:lnTo>
                  <a:lnTo>
                    <a:pt x="602691" y="444500"/>
                  </a:lnTo>
                  <a:lnTo>
                    <a:pt x="569493" y="469900"/>
                  </a:lnTo>
                  <a:lnTo>
                    <a:pt x="537057" y="495300"/>
                  </a:lnTo>
                  <a:lnTo>
                    <a:pt x="505409" y="533400"/>
                  </a:lnTo>
                  <a:lnTo>
                    <a:pt x="474548" y="558800"/>
                  </a:lnTo>
                  <a:lnTo>
                    <a:pt x="444512" y="596900"/>
                  </a:lnTo>
                  <a:lnTo>
                    <a:pt x="415302" y="635000"/>
                  </a:lnTo>
                  <a:lnTo>
                    <a:pt x="386930" y="660400"/>
                  </a:lnTo>
                  <a:lnTo>
                    <a:pt x="359435" y="698500"/>
                  </a:lnTo>
                  <a:lnTo>
                    <a:pt x="332816" y="736600"/>
                  </a:lnTo>
                  <a:lnTo>
                    <a:pt x="307086" y="774700"/>
                  </a:lnTo>
                  <a:lnTo>
                    <a:pt x="282270" y="812800"/>
                  </a:lnTo>
                  <a:lnTo>
                    <a:pt x="258394" y="850900"/>
                  </a:lnTo>
                  <a:lnTo>
                    <a:pt x="235458" y="889000"/>
                  </a:lnTo>
                  <a:lnTo>
                    <a:pt x="213474" y="927100"/>
                  </a:lnTo>
                  <a:lnTo>
                    <a:pt x="192468" y="965200"/>
                  </a:lnTo>
                  <a:lnTo>
                    <a:pt x="172466" y="1003300"/>
                  </a:lnTo>
                  <a:lnTo>
                    <a:pt x="153466" y="1054100"/>
                  </a:lnTo>
                  <a:lnTo>
                    <a:pt x="135483" y="1092200"/>
                  </a:lnTo>
                  <a:lnTo>
                    <a:pt x="118554" y="1130300"/>
                  </a:lnTo>
                  <a:lnTo>
                    <a:pt x="102679" y="1181100"/>
                  </a:lnTo>
                  <a:lnTo>
                    <a:pt x="87884" y="1219200"/>
                  </a:lnTo>
                  <a:lnTo>
                    <a:pt x="74168" y="1270000"/>
                  </a:lnTo>
                  <a:lnTo>
                    <a:pt x="61569" y="1308100"/>
                  </a:lnTo>
                  <a:lnTo>
                    <a:pt x="50088" y="1358900"/>
                  </a:lnTo>
                  <a:lnTo>
                    <a:pt x="39751" y="1397000"/>
                  </a:lnTo>
                  <a:lnTo>
                    <a:pt x="30568" y="1447800"/>
                  </a:lnTo>
                  <a:lnTo>
                    <a:pt x="22555" y="1485900"/>
                  </a:lnTo>
                  <a:lnTo>
                    <a:pt x="15722" y="1536700"/>
                  </a:lnTo>
                  <a:lnTo>
                    <a:pt x="10109" y="1587500"/>
                  </a:lnTo>
                  <a:lnTo>
                    <a:pt x="5715" y="1625600"/>
                  </a:lnTo>
                  <a:lnTo>
                    <a:pt x="2552" y="1676400"/>
                  </a:lnTo>
                  <a:lnTo>
                    <a:pt x="635" y="1727200"/>
                  </a:lnTo>
                  <a:lnTo>
                    <a:pt x="0" y="1778000"/>
                  </a:lnTo>
                  <a:lnTo>
                    <a:pt x="635" y="1816100"/>
                  </a:lnTo>
                  <a:lnTo>
                    <a:pt x="2552" y="1866900"/>
                  </a:lnTo>
                  <a:lnTo>
                    <a:pt x="5715" y="1917700"/>
                  </a:lnTo>
                  <a:lnTo>
                    <a:pt x="10109" y="1968500"/>
                  </a:lnTo>
                  <a:lnTo>
                    <a:pt x="15722" y="2006600"/>
                  </a:lnTo>
                  <a:lnTo>
                    <a:pt x="22555" y="2057400"/>
                  </a:lnTo>
                  <a:lnTo>
                    <a:pt x="30568" y="2095500"/>
                  </a:lnTo>
                  <a:lnTo>
                    <a:pt x="39751" y="2146300"/>
                  </a:lnTo>
                  <a:lnTo>
                    <a:pt x="50088" y="2197100"/>
                  </a:lnTo>
                  <a:lnTo>
                    <a:pt x="61569" y="2235200"/>
                  </a:lnTo>
                  <a:lnTo>
                    <a:pt x="74168" y="2286000"/>
                  </a:lnTo>
                  <a:lnTo>
                    <a:pt x="87884" y="2324100"/>
                  </a:lnTo>
                  <a:lnTo>
                    <a:pt x="102679" y="2362200"/>
                  </a:lnTo>
                  <a:lnTo>
                    <a:pt x="118554" y="2413000"/>
                  </a:lnTo>
                  <a:lnTo>
                    <a:pt x="135483" y="2451100"/>
                  </a:lnTo>
                  <a:lnTo>
                    <a:pt x="153466" y="2489200"/>
                  </a:lnTo>
                  <a:lnTo>
                    <a:pt x="172466" y="2540000"/>
                  </a:lnTo>
                  <a:lnTo>
                    <a:pt x="192468" y="2578100"/>
                  </a:lnTo>
                  <a:lnTo>
                    <a:pt x="213474" y="2616200"/>
                  </a:lnTo>
                  <a:lnTo>
                    <a:pt x="235458" y="2654300"/>
                  </a:lnTo>
                  <a:lnTo>
                    <a:pt x="258394" y="2692400"/>
                  </a:lnTo>
                  <a:lnTo>
                    <a:pt x="282270" y="2730500"/>
                  </a:lnTo>
                  <a:lnTo>
                    <a:pt x="307086" y="2768600"/>
                  </a:lnTo>
                  <a:lnTo>
                    <a:pt x="332816" y="2806700"/>
                  </a:lnTo>
                  <a:lnTo>
                    <a:pt x="359435" y="2844800"/>
                  </a:lnTo>
                  <a:lnTo>
                    <a:pt x="386930" y="2882900"/>
                  </a:lnTo>
                  <a:lnTo>
                    <a:pt x="415302" y="2908300"/>
                  </a:lnTo>
                  <a:lnTo>
                    <a:pt x="444512" y="2946400"/>
                  </a:lnTo>
                  <a:lnTo>
                    <a:pt x="474548" y="2984500"/>
                  </a:lnTo>
                  <a:lnTo>
                    <a:pt x="505409" y="3009900"/>
                  </a:lnTo>
                  <a:lnTo>
                    <a:pt x="537057" y="3048000"/>
                  </a:lnTo>
                  <a:lnTo>
                    <a:pt x="569493" y="3073400"/>
                  </a:lnTo>
                  <a:lnTo>
                    <a:pt x="602691" y="3098800"/>
                  </a:lnTo>
                  <a:lnTo>
                    <a:pt x="636638" y="3136900"/>
                  </a:lnTo>
                  <a:lnTo>
                    <a:pt x="671322" y="3162300"/>
                  </a:lnTo>
                  <a:lnTo>
                    <a:pt x="706729" y="3187700"/>
                  </a:lnTo>
                  <a:lnTo>
                    <a:pt x="742835" y="3213100"/>
                  </a:lnTo>
                  <a:lnTo>
                    <a:pt x="779614" y="3238500"/>
                  </a:lnTo>
                  <a:lnTo>
                    <a:pt x="817067" y="3263900"/>
                  </a:lnTo>
                  <a:lnTo>
                    <a:pt x="855179" y="3289300"/>
                  </a:lnTo>
                  <a:lnTo>
                    <a:pt x="893914" y="3314700"/>
                  </a:lnTo>
                  <a:lnTo>
                    <a:pt x="933284" y="3340100"/>
                  </a:lnTo>
                  <a:lnTo>
                    <a:pt x="973251" y="3352800"/>
                  </a:lnTo>
                  <a:lnTo>
                    <a:pt x="1013802" y="3378200"/>
                  </a:lnTo>
                  <a:lnTo>
                    <a:pt x="1054925" y="3390900"/>
                  </a:lnTo>
                  <a:lnTo>
                    <a:pt x="1096594" y="3416300"/>
                  </a:lnTo>
                  <a:lnTo>
                    <a:pt x="1181557" y="3441700"/>
                  </a:lnTo>
                  <a:lnTo>
                    <a:pt x="1224800" y="3467100"/>
                  </a:lnTo>
                  <a:lnTo>
                    <a:pt x="1357401" y="3505200"/>
                  </a:lnTo>
                  <a:lnTo>
                    <a:pt x="1402499" y="3505200"/>
                  </a:lnTo>
                  <a:lnTo>
                    <a:pt x="1493964" y="3530600"/>
                  </a:lnTo>
                  <a:lnTo>
                    <a:pt x="1540294" y="3530600"/>
                  </a:lnTo>
                  <a:lnTo>
                    <a:pt x="1587004" y="3543300"/>
                  </a:lnTo>
                  <a:lnTo>
                    <a:pt x="1967522" y="3543300"/>
                  </a:lnTo>
                  <a:lnTo>
                    <a:pt x="2014220" y="3530600"/>
                  </a:lnTo>
                  <a:lnTo>
                    <a:pt x="2060549" y="3530600"/>
                  </a:lnTo>
                  <a:lnTo>
                    <a:pt x="2152015" y="3505200"/>
                  </a:lnTo>
                  <a:lnTo>
                    <a:pt x="2197125" y="3505200"/>
                  </a:lnTo>
                  <a:lnTo>
                    <a:pt x="2329726" y="3467100"/>
                  </a:lnTo>
                  <a:lnTo>
                    <a:pt x="2372969" y="3441700"/>
                  </a:lnTo>
                  <a:lnTo>
                    <a:pt x="2457920" y="3416300"/>
                  </a:lnTo>
                  <a:lnTo>
                    <a:pt x="2499601" y="3390900"/>
                  </a:lnTo>
                  <a:lnTo>
                    <a:pt x="2540724" y="3378200"/>
                  </a:lnTo>
                  <a:lnTo>
                    <a:pt x="2581275" y="3352800"/>
                  </a:lnTo>
                  <a:lnTo>
                    <a:pt x="2621242" y="3340100"/>
                  </a:lnTo>
                  <a:lnTo>
                    <a:pt x="2660599" y="3314700"/>
                  </a:lnTo>
                  <a:lnTo>
                    <a:pt x="2699347" y="3289300"/>
                  </a:lnTo>
                  <a:lnTo>
                    <a:pt x="2737447" y="3263900"/>
                  </a:lnTo>
                  <a:lnTo>
                    <a:pt x="2774899" y="3238500"/>
                  </a:lnTo>
                  <a:lnTo>
                    <a:pt x="2811691" y="3213100"/>
                  </a:lnTo>
                  <a:lnTo>
                    <a:pt x="2847784" y="3187700"/>
                  </a:lnTo>
                  <a:lnTo>
                    <a:pt x="2883192" y="3162300"/>
                  </a:lnTo>
                  <a:lnTo>
                    <a:pt x="2917875" y="3136900"/>
                  </a:lnTo>
                  <a:lnTo>
                    <a:pt x="2951823" y="3098800"/>
                  </a:lnTo>
                  <a:lnTo>
                    <a:pt x="2985020" y="3073400"/>
                  </a:lnTo>
                  <a:lnTo>
                    <a:pt x="3017456" y="3048000"/>
                  </a:lnTo>
                  <a:lnTo>
                    <a:pt x="3049117" y="3009900"/>
                  </a:lnTo>
                  <a:lnTo>
                    <a:pt x="3079966" y="2984500"/>
                  </a:lnTo>
                  <a:lnTo>
                    <a:pt x="3110001" y="2946400"/>
                  </a:lnTo>
                  <a:lnTo>
                    <a:pt x="3139211" y="2908300"/>
                  </a:lnTo>
                  <a:lnTo>
                    <a:pt x="3167583" y="2882900"/>
                  </a:lnTo>
                  <a:lnTo>
                    <a:pt x="3195078" y="2844800"/>
                  </a:lnTo>
                  <a:lnTo>
                    <a:pt x="3221698" y="2806700"/>
                  </a:lnTo>
                  <a:lnTo>
                    <a:pt x="3247428" y="2768600"/>
                  </a:lnTo>
                  <a:lnTo>
                    <a:pt x="3272231" y="2730500"/>
                  </a:lnTo>
                  <a:lnTo>
                    <a:pt x="3296120" y="2692400"/>
                  </a:lnTo>
                  <a:lnTo>
                    <a:pt x="3319056" y="2654300"/>
                  </a:lnTo>
                  <a:lnTo>
                    <a:pt x="3341039" y="2616200"/>
                  </a:lnTo>
                  <a:lnTo>
                    <a:pt x="3362045" y="2578100"/>
                  </a:lnTo>
                  <a:lnTo>
                    <a:pt x="3382048" y="2540000"/>
                  </a:lnTo>
                  <a:lnTo>
                    <a:pt x="3401047" y="2489200"/>
                  </a:lnTo>
                  <a:lnTo>
                    <a:pt x="3419030" y="2451100"/>
                  </a:lnTo>
                  <a:lnTo>
                    <a:pt x="3435959" y="2413000"/>
                  </a:lnTo>
                  <a:lnTo>
                    <a:pt x="3451834" y="2362200"/>
                  </a:lnTo>
                  <a:lnTo>
                    <a:pt x="3466630" y="2324100"/>
                  </a:lnTo>
                  <a:lnTo>
                    <a:pt x="3480333" y="2286000"/>
                  </a:lnTo>
                  <a:lnTo>
                    <a:pt x="3492944" y="2235200"/>
                  </a:lnTo>
                  <a:lnTo>
                    <a:pt x="3504425" y="2197100"/>
                  </a:lnTo>
                  <a:lnTo>
                    <a:pt x="3514763" y="2146300"/>
                  </a:lnTo>
                  <a:lnTo>
                    <a:pt x="3523945" y="2095500"/>
                  </a:lnTo>
                  <a:lnTo>
                    <a:pt x="3531959" y="2057400"/>
                  </a:lnTo>
                  <a:lnTo>
                    <a:pt x="3538778" y="2006600"/>
                  </a:lnTo>
                  <a:lnTo>
                    <a:pt x="3544405" y="1968500"/>
                  </a:lnTo>
                  <a:lnTo>
                    <a:pt x="3548799" y="1917700"/>
                  </a:lnTo>
                  <a:lnTo>
                    <a:pt x="3551961" y="1866900"/>
                  </a:lnTo>
                  <a:lnTo>
                    <a:pt x="3553866" y="1816100"/>
                  </a:lnTo>
                  <a:lnTo>
                    <a:pt x="3554514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2" name="Imagen 7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2435"/>
            <a:ext cx="3499696" cy="69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3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91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4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1228" y="1821260"/>
            <a:ext cx="6148552" cy="1836339"/>
          </a:xfrm>
        </p:spPr>
        <p:txBody>
          <a:bodyPr/>
          <a:lstStyle/>
          <a:p>
            <a:pPr algn="ctr"/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PLAN DE BIENESTAR SOCIAL </a:t>
            </a:r>
            <a:b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IPSE </a:t>
            </a:r>
            <a:r>
              <a:rPr lang="es-C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2022</a:t>
            </a:r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endParaRPr lang="en-U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35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2564524" y="817612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13" name="Picture 2" descr="El ROI de los programas de bienestar empresarial - AXIS 4 Welln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46" y="2911088"/>
            <a:ext cx="5610444" cy="22944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001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168792" y="2274972"/>
            <a:ext cx="7948903" cy="539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5.1. FORMACION Y CAPACITACION NO FORMAL:</a:t>
            </a:r>
          </a:p>
        </p:txBody>
      </p:sp>
      <p:sp>
        <p:nvSpPr>
          <p:cNvPr id="8" name="Flecha abajo 7"/>
          <p:cNvSpPr/>
          <p:nvPr/>
        </p:nvSpPr>
        <p:spPr>
          <a:xfrm>
            <a:off x="5758000" y="1647343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1625916" y="4172765"/>
            <a:ext cx="2813924" cy="9730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5.1.1 </a:t>
            </a:r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Convivencia laboral: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421819" y="3958854"/>
            <a:ext cx="5331827" cy="14008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2"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5.1.2 A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propiación institucional (actividad de sana convivencia y/o reuniones de webinar, para fortalecer las relaciones interpersonales.</a:t>
            </a:r>
            <a:endParaRPr lang="es-CO" sz="2000" i="1" dirty="0" smtClean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echa abajo 20"/>
          <p:cNvSpPr/>
          <p:nvPr/>
        </p:nvSpPr>
        <p:spPr>
          <a:xfrm rot="1865970">
            <a:off x="4177445" y="3293574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 abajo 21"/>
          <p:cNvSpPr/>
          <p:nvPr/>
        </p:nvSpPr>
        <p:spPr>
          <a:xfrm rot="19594922">
            <a:off x="7180468" y="3295356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8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ónde empieza la Responsabilidad Social Corporativa? - Business for  Evolution | Consultoría Bienestar Laboral | Sostenibilidad | Mejora continua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506" y="5131926"/>
            <a:ext cx="1856340" cy="139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996045" y="2260153"/>
            <a:ext cx="8493279" cy="539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5.2. CULTURA ORGANIZACIONAL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echa abajo 7"/>
          <p:cNvSpPr/>
          <p:nvPr/>
        </p:nvSpPr>
        <p:spPr>
          <a:xfrm>
            <a:off x="5758000" y="1647343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1451714" y="4175240"/>
            <a:ext cx="2813924" cy="973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5.2.1.Fortalecimiento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de la cultura organizacional del IPSE.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640265" y="4275207"/>
            <a:ext cx="4088526" cy="7708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5.2.2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Programa para Pre pensionados.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echa abajo 20"/>
          <p:cNvSpPr/>
          <p:nvPr/>
        </p:nvSpPr>
        <p:spPr>
          <a:xfrm rot="2408371">
            <a:off x="3674073" y="3199624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 abajo 21"/>
          <p:cNvSpPr/>
          <p:nvPr/>
        </p:nvSpPr>
        <p:spPr>
          <a:xfrm>
            <a:off x="6004682" y="3199623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/>
          <p:cNvSpPr/>
          <p:nvPr/>
        </p:nvSpPr>
        <p:spPr>
          <a:xfrm>
            <a:off x="8987804" y="4280960"/>
            <a:ext cx="3100604" cy="6585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5.2.3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Coaching de Liderazgo.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echa abajo 11"/>
          <p:cNvSpPr/>
          <p:nvPr/>
        </p:nvSpPr>
        <p:spPr>
          <a:xfrm rot="19004980">
            <a:off x="8691859" y="3267501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9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044827" y="2172886"/>
            <a:ext cx="8493279" cy="4377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s-CO" sz="2000" i="1" dirty="0" smtClean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5.3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ACTIVIDADES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CULTURALES, RECREATIVAS, DEPORTIVAS Y DE INTEGRACION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echa abajo 7"/>
          <p:cNvSpPr/>
          <p:nvPr/>
        </p:nvSpPr>
        <p:spPr>
          <a:xfrm>
            <a:off x="5758000" y="1647343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713390" y="3701929"/>
            <a:ext cx="2929538" cy="973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5.3.1.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Jornada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día de la Familia: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917721" y="3701929"/>
            <a:ext cx="3263179" cy="6642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5.3.2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Actividades Deportivas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echa abajo 20"/>
          <p:cNvSpPr/>
          <p:nvPr/>
        </p:nvSpPr>
        <p:spPr>
          <a:xfrm rot="2408371">
            <a:off x="3346172" y="3030132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 abajo 21"/>
          <p:cNvSpPr/>
          <p:nvPr/>
        </p:nvSpPr>
        <p:spPr>
          <a:xfrm>
            <a:off x="5865414" y="3038552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/>
          <p:cNvSpPr/>
          <p:nvPr/>
        </p:nvSpPr>
        <p:spPr>
          <a:xfrm>
            <a:off x="8297786" y="3497803"/>
            <a:ext cx="3100604" cy="1373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just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5.3.3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r>
              <a:rPr lang="es-ES" b="1" dirty="0"/>
              <a:t>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Actividades recreativas para los hijos de los servidores públicos del IPSE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lvl="1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echa abajo 11"/>
          <p:cNvSpPr/>
          <p:nvPr/>
        </p:nvSpPr>
        <p:spPr>
          <a:xfrm rot="19004980">
            <a:off x="8199470" y="2962985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/>
          <p:cNvSpPr/>
          <p:nvPr/>
        </p:nvSpPr>
        <p:spPr>
          <a:xfrm>
            <a:off x="4531053" y="5002111"/>
            <a:ext cx="3520826" cy="12490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5.3.4.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Resultado del cierre de vigencia, actividad de integración funcionarios IPSE y grupo familiar.</a:t>
            </a:r>
          </a:p>
        </p:txBody>
      </p:sp>
      <p:cxnSp>
        <p:nvCxnSpPr>
          <p:cNvPr id="3" name="Conector angular 2"/>
          <p:cNvCxnSpPr/>
          <p:nvPr/>
        </p:nvCxnSpPr>
        <p:spPr>
          <a:xfrm rot="5400000">
            <a:off x="6461700" y="3618515"/>
            <a:ext cx="2130118" cy="37567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92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ienestar corporativo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22" y="3915266"/>
            <a:ext cx="3701831" cy="25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913379" y="2148466"/>
            <a:ext cx="4723835" cy="5737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5.4. </a:t>
            </a:r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SALUD Y PREVENCIÓN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echa abajo 7"/>
          <p:cNvSpPr/>
          <p:nvPr/>
        </p:nvSpPr>
        <p:spPr>
          <a:xfrm>
            <a:off x="6143244" y="1566556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713389" y="3838563"/>
            <a:ext cx="4321065" cy="12694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5.4.1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Semana de la Seguridad y Salud en el Trabajo y/o prevención de riesgos laborales</a:t>
            </a:r>
          </a:p>
          <a:p>
            <a:pPr algn="ctr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742564" y="3838563"/>
            <a:ext cx="3263179" cy="6642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5.4.2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Entorno Laboral Saludable</a:t>
            </a: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echa abajo 20"/>
          <p:cNvSpPr/>
          <p:nvPr/>
        </p:nvSpPr>
        <p:spPr>
          <a:xfrm rot="2408371">
            <a:off x="4723027" y="3039840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 abajo 21"/>
          <p:cNvSpPr/>
          <p:nvPr/>
        </p:nvSpPr>
        <p:spPr>
          <a:xfrm rot="19446727">
            <a:off x="6668243" y="3080469"/>
            <a:ext cx="356624" cy="399803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741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029217" y="2163332"/>
            <a:ext cx="6653047" cy="5737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CAMBIOS INSTITUCIONALES Y SALARIO EMOCIONAL</a:t>
            </a:r>
          </a:p>
        </p:txBody>
      </p:sp>
      <p:sp>
        <p:nvSpPr>
          <p:cNvPr id="8" name="Flecha abajo 7"/>
          <p:cNvSpPr/>
          <p:nvPr/>
        </p:nvSpPr>
        <p:spPr>
          <a:xfrm>
            <a:off x="6143244" y="1566556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/>
          <p:cNvSpPr/>
          <p:nvPr/>
        </p:nvSpPr>
        <p:spPr>
          <a:xfrm>
            <a:off x="4058376" y="3239777"/>
            <a:ext cx="4321065" cy="12694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just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5.5.1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Actividades de reconocimientos para funcionarios, hijos de los empleados y grupo familiar.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lecha abajo 21"/>
          <p:cNvSpPr/>
          <p:nvPr/>
        </p:nvSpPr>
        <p:spPr>
          <a:xfrm>
            <a:off x="6218909" y="2769708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198" name="Picture 6" descr="Las 14 Ideas para realizar juegos para empresas impactan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109" y="869814"/>
            <a:ext cx="2354319" cy="1816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Flecha abajo 9"/>
          <p:cNvSpPr/>
          <p:nvPr/>
        </p:nvSpPr>
        <p:spPr>
          <a:xfrm rot="19684271">
            <a:off x="8529207" y="4290538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Flecha abajo 10"/>
          <p:cNvSpPr/>
          <p:nvPr/>
        </p:nvSpPr>
        <p:spPr>
          <a:xfrm>
            <a:off x="4952399" y="4738276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Flecha abajo 11"/>
          <p:cNvSpPr/>
          <p:nvPr/>
        </p:nvSpPr>
        <p:spPr>
          <a:xfrm rot="1748962">
            <a:off x="3608374" y="4202643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Rectángulo 12"/>
          <p:cNvSpPr/>
          <p:nvPr/>
        </p:nvSpPr>
        <p:spPr>
          <a:xfrm>
            <a:off x="440496" y="4758049"/>
            <a:ext cx="3544624" cy="57649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5.5.2. Actividad Cambia tu Rutina.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ES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3469407" y="5460801"/>
            <a:ext cx="2749501" cy="57649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5.5.3.Uso de la Bicicleta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288505" y="5333761"/>
            <a:ext cx="2379001" cy="57649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5.5.4.Día de la Familia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echa abajo 16"/>
          <p:cNvSpPr/>
          <p:nvPr/>
        </p:nvSpPr>
        <p:spPr>
          <a:xfrm>
            <a:off x="6818208" y="4673624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ctángulo 18"/>
          <p:cNvSpPr/>
          <p:nvPr/>
        </p:nvSpPr>
        <p:spPr>
          <a:xfrm>
            <a:off x="8712554" y="4770979"/>
            <a:ext cx="2492241" cy="5506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endParaRPr lang="es-CO" i="1" dirty="0" smtClean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lvl="1"/>
            <a:r>
              <a:rPr lang="es-CO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5.5.5.Día de </a:t>
            </a:r>
            <a:r>
              <a:rPr lang="es-CO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Cumpleaños</a:t>
            </a:r>
            <a:endParaRPr lang="es-CO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33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38400" y="323626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ESTRUCTURACIÓN DEL PLAN DE BIENESTAR SOCIAL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438400" y="1988522"/>
            <a:ext cx="7945821" cy="9584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es-CO" sz="2000" i="1" dirty="0" smtClean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5.6. </a:t>
            </a:r>
            <a:r>
              <a:rPr lang="es-ES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ADN IPSE: ¡MEJOR CALIDAD DE VIDA! (EQUILIBRIO ENTRE LA VIDA LABORAL Y FAMILIAR).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echa abajo 7"/>
          <p:cNvSpPr/>
          <p:nvPr/>
        </p:nvSpPr>
        <p:spPr>
          <a:xfrm>
            <a:off x="6143244" y="1471963"/>
            <a:ext cx="424994" cy="42322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/>
          <p:cNvSpPr/>
          <p:nvPr/>
        </p:nvSpPr>
        <p:spPr>
          <a:xfrm>
            <a:off x="2438400" y="3113004"/>
            <a:ext cx="7945821" cy="9584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5.7.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ACCIONES DE INTERVENCIÓN FACTORES PSICOLABORAL</a:t>
            </a:r>
          </a:p>
          <a:p>
            <a:pPr algn="ctr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echa abajo 10"/>
          <p:cNvSpPr/>
          <p:nvPr/>
        </p:nvSpPr>
        <p:spPr>
          <a:xfrm rot="1893819">
            <a:off x="6172395" y="4208138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/>
          <p:cNvSpPr/>
          <p:nvPr/>
        </p:nvSpPr>
        <p:spPr>
          <a:xfrm>
            <a:off x="2569562" y="4947454"/>
            <a:ext cx="4321065" cy="12694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5.7.1.Intervención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Riesgo Psicolaboral y Resiliencia </a:t>
            </a:r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Organizacional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241411" y="4947454"/>
            <a:ext cx="4321065" cy="12694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5.7.2. </a:t>
            </a:r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Bienestar es Calidad de Vida</a:t>
            </a:r>
          </a:p>
        </p:txBody>
      </p:sp>
      <p:sp>
        <p:nvSpPr>
          <p:cNvPr id="14" name="Flecha abajo 13"/>
          <p:cNvSpPr/>
          <p:nvPr/>
        </p:nvSpPr>
        <p:spPr>
          <a:xfrm rot="19708988">
            <a:off x="6977906" y="4208105"/>
            <a:ext cx="366695" cy="43740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482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98801" y="1676832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1. NORMATIVIDAD VIGENTE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2117835" y="2287530"/>
            <a:ext cx="740968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pPr algn="ctr"/>
            <a:endParaRPr lang="es-CO" dirty="0"/>
          </a:p>
          <a:p>
            <a:pPr algn="ctr"/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708FD20-552D-4CC1-9A1A-FD9F49E1A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148" y="3296091"/>
            <a:ext cx="2916662" cy="1680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400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2117835" y="2287530"/>
            <a:ext cx="740968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pPr algn="ctr"/>
            <a:endParaRPr lang="es-CO" dirty="0"/>
          </a:p>
          <a:p>
            <a:pPr algn="ctr"/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669628" y="1394444"/>
            <a:ext cx="6505903" cy="518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ARTICULO 52 “CONSTITICIÓN POLITICA DE COLOMBIA”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676401" y="297508"/>
            <a:ext cx="806132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pPr algn="ctr"/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</a:t>
            </a:r>
            <a:r>
              <a:rPr lang="es-C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NORMATIVIDAD</a:t>
            </a:r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2684379" y="2287530"/>
            <a:ext cx="6491152" cy="5392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ARTICULO 20  DEL “DECRETO 1567 DE  1998”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2684379" y="3353100"/>
            <a:ext cx="6491152" cy="5392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NUMERAL 2 ARTICULO 13 DEL “DECRETO 257 DE 2004”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677003" y="4418670"/>
            <a:ext cx="6491152" cy="5392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EL PROGRAMA NACIONAL DE BIENESTAR 2020-2022 PARA SERVIDORES SALUDABLES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lecha abajo 12"/>
          <p:cNvSpPr/>
          <p:nvPr/>
        </p:nvSpPr>
        <p:spPr>
          <a:xfrm>
            <a:off x="5571159" y="845402"/>
            <a:ext cx="251520" cy="3487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2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06869" y="1518328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</a:t>
            </a:r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OBEJTIVOS DEL PLAN DE BIENESTAR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2117835" y="2287530"/>
            <a:ext cx="740968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pPr algn="ctr"/>
            <a:endParaRPr lang="es-CO" dirty="0"/>
          </a:p>
          <a:p>
            <a:pPr algn="ctr"/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Picture 2" descr="Resultado de imagen de fotos de bienestar empresar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278" y="3454595"/>
            <a:ext cx="2669320" cy="1731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3600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2427" y="3119140"/>
            <a:ext cx="8429298" cy="397863"/>
          </a:xfrm>
        </p:spPr>
        <p:txBody>
          <a:bodyPr/>
          <a:lstStyle/>
          <a:p>
            <a:r>
              <a:rPr lang="es-C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2.2.OBJETIVOS </a:t>
            </a:r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ESPECIFICOS DEL PLAN DE BIENESTAR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2117835" y="2287530"/>
            <a:ext cx="740968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pPr algn="ctr"/>
            <a:endParaRPr lang="es-CO" dirty="0"/>
          </a:p>
          <a:p>
            <a:pPr algn="ctr"/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303283" y="959009"/>
            <a:ext cx="9627475" cy="20587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Dar continuidad al Programa de Bienestar Social del IPSE respondiendo a las necesidades y expectativas de los servidores públicos del IPSE y su grupo familiar, encaminado a mejorar las condiciones que favorezcan el desarrollo integral del funcionario, en lo que, a formación, integración, fortalecimiento de las actividades de recreación, deporte y cultura se refiere impactando igualmente en el mejoramiento de su nivel de vida y el de su familia.</a:t>
            </a:r>
          </a:p>
          <a:p>
            <a:pPr algn="ctr"/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Flecha: hacia abajo 10">
            <a:extLst>
              <a:ext uri="{FF2B5EF4-FFF2-40B4-BE49-F238E27FC236}">
                <a16:creationId xmlns:a16="http://schemas.microsoft.com/office/drawing/2014/main" id="{575F9988-0AB2-490E-AC99-1720319818EA}"/>
              </a:ext>
            </a:extLst>
          </p:cNvPr>
          <p:cNvSpPr/>
          <p:nvPr/>
        </p:nvSpPr>
        <p:spPr>
          <a:xfrm>
            <a:off x="5496912" y="626596"/>
            <a:ext cx="325766" cy="27523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117835" y="228733"/>
            <a:ext cx="8061328" cy="3978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666D71"/>
                </a:solidFill>
                <a:latin typeface="DIN Pro Bold" panose="020B0804020101020102" pitchFamily="34" charset="0"/>
                <a:ea typeface="+mj-ea"/>
                <a:cs typeface="DIN Pro Bold" panose="020B0804020101020102" pitchFamily="34" charset="0"/>
              </a:defRPr>
            </a:lvl1pPr>
          </a:lstStyle>
          <a:p>
            <a:r>
              <a:rPr lang="es-C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</a:t>
            </a:r>
            <a:r>
              <a:rPr lang="es-CO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.1. OBJETIVO GENERAL DEL PLAN DE BIENESTAR</a:t>
            </a:r>
            <a:endParaRPr lang="es-C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3C21EF3-508F-4838-90F7-9587918F0652}"/>
              </a:ext>
            </a:extLst>
          </p:cNvPr>
          <p:cNvSpPr/>
          <p:nvPr/>
        </p:nvSpPr>
        <p:spPr>
          <a:xfrm>
            <a:off x="1418897" y="3849416"/>
            <a:ext cx="9511861" cy="2446280"/>
          </a:xfrm>
          <a:prstGeom prst="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es-ES" sz="20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* Intervención </a:t>
            </a:r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de Clima Laboral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 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/>
            <a:r>
              <a:rPr lang="es-ES" sz="20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* Preparar </a:t>
            </a:r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a los pre pensionados para el retiro del servicio. 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 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/>
            <a:r>
              <a:rPr lang="es-ES" sz="20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* Desarrollar </a:t>
            </a:r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actividades que permitan la ruta de la felicidad y el salario emocional. 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 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/>
            <a:r>
              <a:rPr lang="es-ES" sz="20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* Desarrollar </a:t>
            </a:r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actividades de fortalecimiento Convivencia Laboral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Flecha: hacia abajo 10">
            <a:extLst>
              <a:ext uri="{FF2B5EF4-FFF2-40B4-BE49-F238E27FC236}">
                <a16:creationId xmlns:a16="http://schemas.microsoft.com/office/drawing/2014/main" id="{575F9988-0AB2-490E-AC99-1720319818EA}"/>
              </a:ext>
            </a:extLst>
          </p:cNvPr>
          <p:cNvSpPr/>
          <p:nvPr/>
        </p:nvSpPr>
        <p:spPr>
          <a:xfrm>
            <a:off x="5659795" y="3544219"/>
            <a:ext cx="331101" cy="32258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152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ítulo 1"/>
          <p:cNvSpPr>
            <a:spLocks noGrp="1"/>
          </p:cNvSpPr>
          <p:nvPr>
            <p:ph type="title"/>
          </p:nvPr>
        </p:nvSpPr>
        <p:spPr>
          <a:xfrm>
            <a:off x="2501461" y="1353640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3. ALCANCE DEL PLAN DE BIENESTAR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3074" name="Picture 2" descr="Los programas de bienestar laboral incrementan benefici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644" y="3879339"/>
            <a:ext cx="3549323" cy="1920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652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376856" y="1516566"/>
            <a:ext cx="9690538" cy="2837793"/>
          </a:xfrm>
          <a:prstGeom prst="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just"/>
            <a:r>
              <a:rPr lang="es-CO" sz="20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El Plan de Trabajo Anual de Bienestar Social, aplica a todos los servidores públicos y grupo familiar del Instituto de Planificación de Soluciones Energéticas para las Zonas No Interconectadas. De acuerdo a lo estipulado en el Decreto 1083 de 2015 Artículo 2.2.10.2, el cual especifica que "Los empleados públicos y sus familias, también se podrán beneficiar de estos programas cuando la entidad cuente con recursos apropiados en sus respectivos </a:t>
            </a:r>
            <a:r>
              <a:rPr lang="es-CO" sz="2000" i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presupuesto para el efecto. </a:t>
            </a:r>
            <a:endParaRPr lang="es-CO" sz="20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2149418" y="355158"/>
            <a:ext cx="7409688" cy="779960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3. ALCANCE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9" name="Picture 2" descr="Bienestar laboral: qué es y cuál es su importancia | DoctorAkí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654" y="4735808"/>
            <a:ext cx="2469931" cy="162820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echa abajo 9"/>
          <p:cNvSpPr/>
          <p:nvPr/>
        </p:nvSpPr>
        <p:spPr>
          <a:xfrm>
            <a:off x="5602742" y="977052"/>
            <a:ext cx="356624" cy="399803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014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596055" y="1206495"/>
            <a:ext cx="7409688" cy="1221395"/>
          </a:xfrm>
        </p:spPr>
        <p:txBody>
          <a:bodyPr/>
          <a:lstStyle/>
          <a:p>
            <a:pPr algn="ctr"/>
            <a:r>
              <a:rPr lang="es-CO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4</a:t>
            </a:r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JUSTIFICACIÓN DEL PLAN DE BIENESTAR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052" name="Picture 4" descr="PLAN DE BIENESTAR 2018 TALENTO HUMA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107" y="3656231"/>
            <a:ext cx="2466975" cy="18478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3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2233865" y="596404"/>
            <a:ext cx="7409688" cy="643408"/>
          </a:xfrm>
        </p:spPr>
        <p:txBody>
          <a:bodyPr/>
          <a:lstStyle/>
          <a:p>
            <a:pPr algn="ctr"/>
            <a:r>
              <a:rPr lang="es-CO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3. JUSTIFICACIÓN.</a:t>
            </a:r>
            <a:endParaRPr lang="es-CO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460939" y="1912719"/>
            <a:ext cx="9690538" cy="283779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2000" i="1" dirty="0">
                <a:latin typeface="Arial Narrow" panose="020B0606020202030204" pitchFamily="34" charset="0"/>
                <a:cs typeface="Arial" panose="020B0604020202020204" pitchFamily="34" charset="0"/>
              </a:rPr>
              <a:t>Dentro del Plan de Bienestar Social del IPSE se estructuran las actividades con el objetivo de contribuir al mejoramiento del clima laboral, de los niveles de productividad y de la prestación de los servicios, además promover el desarrollo personal y su interrelación con otros factores como: la familia, la recreación, la integración, el deporte y la cultura, propiciando bienestar para los servidores </a:t>
            </a:r>
            <a:r>
              <a:rPr lang="es-ES" sz="20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públicos.</a:t>
            </a:r>
            <a:endParaRPr lang="es-CO" sz="20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echa abajo 6"/>
          <p:cNvSpPr/>
          <p:nvPr/>
        </p:nvSpPr>
        <p:spPr>
          <a:xfrm>
            <a:off x="5812949" y="1355343"/>
            <a:ext cx="356624" cy="399803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122" name="Picture 2" descr="Bienestar laboral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79" y="3922496"/>
            <a:ext cx="2345340" cy="231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78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4" id="{DC29B994-6A91-4466-80E4-F1AB4907B04C}" vid="{D5C9B46A-F4AE-4D6C-9EEB-A1D3EDBE52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- Nueva imagen IPSE</Template>
  <TotalTime>7105</TotalTime>
  <Words>593</Words>
  <Application>Microsoft Office PowerPoint</Application>
  <PresentationFormat>Panorámica</PresentationFormat>
  <Paragraphs>61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Arial Narrow</vt:lpstr>
      <vt:lpstr>Arial</vt:lpstr>
      <vt:lpstr>DIN Pro Regular</vt:lpstr>
      <vt:lpstr>DIN Pro Bold</vt:lpstr>
      <vt:lpstr>DIN Pro Light</vt:lpstr>
      <vt:lpstr>Calibri</vt:lpstr>
      <vt:lpstr>DIN Pro Black</vt:lpstr>
      <vt:lpstr>Tema de Office</vt:lpstr>
      <vt:lpstr>PLAN DE BIENESTAR SOCIAL  IPSE 2022 </vt:lpstr>
      <vt:lpstr>1. NORMATIVIDAD VIGENTE</vt:lpstr>
      <vt:lpstr>Presentación de PowerPoint</vt:lpstr>
      <vt:lpstr>2. OBEJTIVOS DEL PLAN DE BIENESTAR</vt:lpstr>
      <vt:lpstr>2.2.OBJETIVOS ESPECIFICOS DEL PLAN DE BIENESTAR</vt:lpstr>
      <vt:lpstr>3. ALCANCE DEL PLAN DE BIENESTAR</vt:lpstr>
      <vt:lpstr>3. ALCANCE</vt:lpstr>
      <vt:lpstr>4. JUSTIFICACIÓN DEL PLAN DE BIENESTAR</vt:lpstr>
      <vt:lpstr>3. JUSTIFICACIÓN.</vt:lpstr>
      <vt:lpstr>5. ESTRUCTURACIÓN DEL PLAN DE BIENESTAR SOCIAL</vt:lpstr>
      <vt:lpstr>5. ESTRUCTURACIÓN DEL PLAN DE BIENESTAR SOCIAL</vt:lpstr>
      <vt:lpstr>5. ESTRUCTURACIÓN DEL PLAN DE BIENESTAR SOCIAL</vt:lpstr>
      <vt:lpstr>5. ESTRUCTURACIÓN DEL PLAN DE BIENESTAR SOCIAL</vt:lpstr>
      <vt:lpstr>5. ESTRUCTURACIÓN DEL PLAN DE BIENESTAR SOCIAL</vt:lpstr>
      <vt:lpstr>5. ESTRUCTURACIÓN DEL PLAN DE BIENESTAR SOCIAL</vt:lpstr>
      <vt:lpstr>5. ESTRUCTURACIÓN DEL PLAN DE BIENESTAR SOCIAL</vt:lpstr>
    </vt:vector>
  </TitlesOfParts>
  <Company>IPSE.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ESTATÚS DE VACUNACIÓN Y  PROPUESTA HORARIO PARA EL RETORNO PRESENCIAL GRADUAL A LAS INSTALACIONES DEL IPSE  Secretaría General Julio 19 de 2021</dc:title>
  <dc:creator>ANA MILENA CASTRO MORA</dc:creator>
  <cp:lastModifiedBy>LIBIA TERESA LASSO CARDONA</cp:lastModifiedBy>
  <cp:revision>241</cp:revision>
  <dcterms:created xsi:type="dcterms:W3CDTF">2021-07-15T14:09:34Z</dcterms:created>
  <dcterms:modified xsi:type="dcterms:W3CDTF">2022-03-02T16:14:29Z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3860550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